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4610100" cy="3460750"/>
  <p:notesSz cx="4610100" cy="34607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212" d="100"/>
          <a:sy n="212" d="100"/>
        </p:scale>
        <p:origin x="1800" y="15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03:02.61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5408 3644 163 0,'-27'6'108'15,"13"-4"-54"-15,8 0 2 0,-4 0 15 16,4 0-16-16,0 1-6 16,-3 0-21-16,1 2-7 15,-3 1-1-15,-1 2 8 16,-4-1 12-16,2 1 12 15,0-1-4-15,3 0-8 16,2-1-21-16,7-2-9 16,2 1 7-16,8 5-8 15,28 4-9-15,15 3 0 16,27 0 33-16,22-4 48 16,13-8-37-16,9-5-5 0,-1-6 47 15,-5-14 5-15,-18 1-21 16,-22 0-26-16,-16 3-25 15,-22 5-13-15,-18 2-6 16,-11 6 10-16,-9 1-10 16,0 2-2-16,0 0-3 15,-14 0-5-15,-1 0 10 16,-1 0 3-16,6 0-3 16,6 0-12-16,4 2-53 15,0 5-92-15,0-4-28 16,13-3-37-16,-4 0-49 15</inkml:trace>
  <inkml:trace contextRef="#ctx0" brushRef="#br0" timeOffset="1487.4913">7487 3795 250 0,'-9'4'157'16,"9"-3"-88"-16,0-1-19 15,11 0 15-15,13 0-9 16,18 0 8-16,14 0 18 16,12 0 6-16,10-3-21 15,6-3-8-15,5 0 36 16,3-1-15-16,6 0 8 16,-3-2-26-16,-3 2-18 15,-3-1-28-15,-7 1-14 16,-5 1-2-16,-6 1 0 15,-5 1-2-15,-9 0 2 16,-6 1 5-16,-11-1-1 16,-9 2-3-16,-7 2 3 0,-8 0-1 15,-5 0-3-15,-1 0 0 16,2 0-8-16,2 0 6 16,5 2-7-16,3 2 9 15,-2-1 0-15,0-1-7 16,-6-1 5-16,0-1-1 15,-4 0 3-15,-4 0-4 16,-1 0 4-16,-3 0-10 16,-2 0 8-16,3 0-4 15,2 0 6-15,3 0 0 16,2 0-11-16,6 0 10 16,-3 0-9-16,6 0 4 0,-7 0 3 15,-4 0 1-15,-2 0 2 16,-3 0 0-16,-3 0 0 15,2 0 2-15,1 0-2 16,5 0 0-16,-3 0 2 16,1 0-1-16,-1 0 6 15,-3 0-2-15,-2 0 0 16,0 0 4-16,0 0-6 16,0 0-3-16,0 0-32 15,0 0-57-15,-2 0-77 16,-2 0-123-16,0 0-146 15</inkml:trace>
  <inkml:trace contextRef="#ctx0" brushRef="#br0" timeOffset="7090.8449">5306 3241 280 0,'-7'1'137'0,"3"-1"-86"15,1 0-9-15,-1 0 24 16,2 0-13-16,-1 0 5 16,3 0-3-16,0 0-19 15,0 0-1-15,0 0-4 16,0 0-10-16,5 0-21 15,15 0 9-15,13 0-9 16,18 0 52-16,13 2 4 16,15 1-22-16,1-2-30 15,1-1 10-15,-3 0 25 16,5 0-37-16,2-6 13 0,-3-1 1 16,-4-1-1-1,-9 3-10-15,-7-1-1 0,-9 1 2 16,-11 1-4-16,-11 2 2 15,-9-1-4-15,-11 3 0 16,-3 0 2-16,-3 0-5 16,2 0 3-16,4 0-5 15,0 0 4-15,2 0-5 16,3 0 4-16,-3 0-7 16,-2 0 0-16,-2 0 5 15,-5 2 1-15,3-2-4 16,-7 1-8-16,2-1-2 15,0 0 4-15,-2 2 5 16,3-2 7-16,-3 1 1 16,2-1-2-16,0 0 2 15,-2 1 6-15,1-1-6 0,-1 0 4 16,0 0-4-16,0 0-24 16,0 0-68-16,0 0-60 15,0 0-132-15</inkml:trace>
  <inkml:trace contextRef="#ctx0" brushRef="#br0" timeOffset="8982.4292">7233 3175 233 0,'0'-3'123'16,"0"2"-60"-16,2-2-9 16,18 0-2-16,9 3-5 15,10 0 3-15,6 0 1 16,7 0-24-16,6 0-6 16,8 0 11-16,10-1-6 15,7-4-7-15,10 0-4 16,4-2 34-16,2 2-5 15,3 1-17-15,-5 0-2 0,-4 1-5 16,-4 0-14 0,-10 0-2-16,-9 0-5 0,-6 0 1 15,-11-1 0-15,-11 1 1 16,-7 1-1-16,-9-2 4 16,-10 3-4-16,-8-2 3 15,-2 2-3-15,-6 1 8 16,0 0 0-16,0 0 3 15,2 0-11-15,1 0 0 16,7 0-4-16,8 0-14 16,1 0 12-16,2 0 3 15,-2 2 3-15,-6-2 5 16,-8 0-2-16,-3 0 1 16,-2 0-3-16,0 2 2 0,0-2 1 15,0 0-4-15,0 0-3 16,0 0 3-16,0 0 6 15,0 1 9-15,3-1-15 16,1 0-2-16,3 0-3 16,-1 1 5-16,1-1 4 15,-2 2-4-15,0-2 0 16,-4 0 3-16,1 0-3 16,-2 0 0-16,2 0 1 15,7 0-1-15,0 0 0 16,3 0 0-16,0 0 0 0,2 0 0 15,-1 0 0-15,-3 0-3 16,1 0-8-16,1 0 2 16,-1 0-3-16,-3 0 12 15,1 0-1-15,-6 0 1 16,1 0 0-16,3 0-3 16,-5 0 3-16,0 0 0 15,-2 0 0-15,3 0 3 16,-3 0-2-16,0 0-1 15,2 0 3-15,-2 1-2 16,9-1 0-16,-4 0-1 16,3 2 0-16,3-2 0 15,-4 2 0-15,-3-1 0 16,-2-1 0-16,0 0 0 0,1 0-1 16,-3 0 1-1,0 0 0-15,2 0 1 0,0 0-1 16,4 0 0-16,-1 0 0 15,6 0 0-15,-3 0 0 16,-5 0 0-16,5 0-8 16,-7 0 8-16,-1 0 2 15,0 0-1-15,0 0-1 16,0 0-7-16,0 0-4 16,0 0-14-16,0 2-59 15,-1 0-71-15,-7-2-42 16,6 0-84-16</inkml:trace>
  <inkml:trace contextRef="#ctx0" brushRef="#br0" timeOffset="10683.3704">7337 3896 90 0,'-12'1'140'15,"7"-1"-100"-15,2 0-35 16,3 0 15-16,0 0 4 15,0 0 7-15,0 0 3 16,3 0-12-16,3 0-22 16,4 0 4-16,-2 0 14 15,3 0 18-15,2 0-14 16,9 0-4-16,6 0 1 16,1 0 2-16,9 0 8 15,3 0-18-15,4-3-8 16,6-1 19-16,-1-1 27 15,5 1-23-15,-2-1-3 16,2 1-6-16,-2 1-6 0,-5 0-4 16,-4 0-3-16,-2 1 1 15,-2 0-2-15,-1-1 7 16,0 0 13-16,1 0-14 16,0 0-4-16,-1 0-4 15,-4-1 0-15,-5 0 1 16,0 0-1-16,-5 0-1 15,-2 1 14-15,1 0-5 16,-1 0 10-16,-2 2-2 16,1-1-13-16,1 1 1 15,4-1-2-15,-1 1 0 16,1 0 5-16,-3 1-7 0,-3 0 1 16,-2 0 2-1,1 0-2-15,0 0-2 0,-1 0 4 16,5 0-4-16,0 0 0 15,4 0-1-15,-1 0-5 16,1 0 4-16,-6 0 0 16,2 0 2-16,-6 0 1 15,1 0 2-15,-5 0-1 16,-2 0-2-16,-2 0 0 16,-1 0 4-16,2 0 2 15,0 0 11-15,1-1 5 16,1 0-15-16,0 0-2 15,-2 1-4-15,4 0-1 0,-1 0 0 16,-1 0 0-16,0 0-1 16,0 0 1-16,1 0-2 15,-2 0 2-15,2 0-2 16,2 0 2-16,-4 0 0 16,2 0 0-16,-1 0 0 15,0 0 1-15,-2 0-1 16,0 0 3-16,0 0-3 15,-4 0 0-15,-1 0 0 16,-2 0-2-16,-1-1-8 16,-3-1-10-16,0 2-10 15,0-3-35-15,-5 2-100 0,-5-2-96 16</inkml:trace>
  <inkml:trace contextRef="#ctx0" brushRef="#br0" timeOffset="12683.3154">7189 3130 97 0,'0'1'66'0,"0"-1"-2"16,0 0-4-16,0 0-12 15,0 0-21-15,0 0 4 16,7 0-3-16,1 0 6 15,1 0-1-15,1 0-12 16,2 0 2-16,-1 0-6 16,3 0-6-16,-1 0-1 15,2 0 0-15,3 0 7 16,1 0 0-16,4 0-7 0,2 0-2 16,5 0 2-16,3 0 6 15,2 0 13-15,-1-1-19 16,2-2-10-16,3 0 7 15,1 1-5-15,-1 0-2 16,-6-1 10-16,-2 1-7 16,-6 1-1-16,1 1-1 15,-4 0-1-15,-5-2 2 16,5 2-1-16,1 0 0 16,-1-2 1-16,-2 2 0 15,4-3 1-15,-3 1-1 16,1 0 0-16,1 0 7 15,4-1-4-15,-3 1-3 0,0 0-1 16,1 1-1-16,0 0 0 16,3 1-1-1,2 0 0-15,-1 0 1 0,2 0 2 16,-2 0-2-16,-2 0-1 16,-3 0-2-16,-2 0-2 15,-2 0 1-15,2 0 2 16,0 0 2-16,8 0 0 15,-1 0 0-15,2 0-2 16,0 0 3-16,-2 0-2 16,-2 0 0-16,1 0 1 15,-4 0 0-15,-3-1 0 16,-5 0-6-16,-5-1 4 16,3 1 2-16,-5 0 0 0,-1 1-1 15,3 0-1-15,-3-1-1 16,4 1 0-16,-1-1 1 15,3 0 2-15,0 0 0 16,0 1 0-16,2-1-3 16,-2 1-2-16,2 0 5 15,-4-1-3-15,-2 1-2 16,0-1-2-16,1 0 0 16,-2 1 6-16,3 0 0 15,-1-2 2-15,1 1 1 16,4-1-2-16,-2-1 2 15,0 1 3-15,0 0-2 0,-1-1 0 16,-3 1 0 0,-1 0-2-16,-2 1 0 0,2 1-1 15,2 0-2-15,1 0 1 16,2 0-2-16,0 0 3 16,3 0 1-16,-1 0-1 15,0 0 3-15,-1 0-1 16,-2 0 0-16,-2-1 0 15,-2 1-2-15,-2-1 0 16,1 1 0-16,-3 0-4 16,-2 0 0-16,2 0-1 15,-4 0 3-15,3 0 1 16,2 0-1-16,-1 0 2 0,-1 0 0 16,0 0 1-16,1 0-1 15,-2 0 0-15,2 0-1 16,-2 0 0-16,0 0-10 15,-1 0-4-15,-2 0-5 16,2 0-6-16,-2 0 8 16,0 0-5-16,0 0-12 15,0 0-55-15,-2 0-61 16,-1 0-51-16</inkml:trace>
  <inkml:trace contextRef="#ctx0" brushRef="#br0" timeOffset="14087.4343">9193 2979 152 0,'0'0'100'0,"0"0"-24"0,0 0-15 15,0 0-7-15,0-1-3 16,-3 0-11-16,3 0-19 15,-5 0-10-15,2 0 0 16,-1 1 10-16,-7 0-6 16,2 0-11-16,-6 0-4 15,-1 0-2-15,-5 0 0 16,-2 0 2-16,-1 2 2 16,-3 0-1-16,1 1 0 15,2-2 2-15,-2 1 2 16,2 0 0-16,-2 0 3 0,0 0-2 15,2 0-5 1,-5 0 2-16,7 0-2 0,2-1-1 16,1 1 4-16,-2-1 0 15,0 0-2-15,-2 1-2 16,1 0 1-16,-3-1-1 16,0 1 1-16,0 0-1 15,2-1-2-15,-3 1-2 16,-3-1 3-16,0 0-1 15,-3-1 1-15,0 0-1 16,4 0-9-16,-2 0 9 16,1 0 2-16,3 0 1 15,-2 0-1-15,4 0-1 16,3-1 1-16,2-1-1 16,-5 0-3-16,5 1 4 0,-2 1-2 15,2 0 1-15,1 0-1 16,3 0-4-16,-1 0 0 15,2 0 1-15,-3 0 4 16,3 0 1-16,-5 0 0 16,1 0 0-16,-1 0 0 15,2 0 0-15,-2 0 1 16,3 0-1-16,-2 0 0 16,4 0 0-16,-4 0 0 15,7 0 0-15,-2 0-1 16,2 0 1-16,-2 0 0 0,0 0-1 15,-1 0-4-15,1 0 4 16,-2 0-3 0,2 0-5-16,-4 0 8 0,2 0-1 15,-3 0 2-15,1 0-1 16,0 2 1-16,0-1 4 16,3 0 1-16,-6 1 0 15,4-1 0-15,-2 0-5 16,0 1 0-16,-1-1 0 15,3 1 1-15,0 0-1 16,4-2 0-16,0 1 0 16,2 1-1-16,0-2 2 15,2 0 0-15,-3 0-1 16,4 0 0-16,-2 0 0 0,0 0 0 16,1 0 0-1,-1 0-2-15,0 0 3 0,-4 0-1 16,6 0 0-16,-6 0 0 15,0 0 0-15,2 0 0 16,-2 0 0-16,-1 0 0 16,-2 0 1-16,-3 0-1 15,1 0 0-15,3 0-1 16,-3 0 1-16,5 0 0 16,2 0-1-16,3 0 1 15,5 0 0-15,1 0 2 16,-1 0-1-16,-1 0 0 15,0 0-1-15,-3 0 0 16,3 0 0-16,-3 0 0 16,4 0 1-16,-4 0-3 0,1 0 2 15,0 0 0-15,-1 0 1 16,3 0-1-16,-5 0 1 16,1 0 3-16,3 0-4 15,-6 0-1-15,2 0 1 16,0 0 0-16,2 0-1 15,3 0 0-15,-2 0 1 16,6 0-1-16,-2 0 0 16,2 0 1-16,0 0-2 15,0 0 0-15,0 0-7 16,0 0-12-16,0 0-1 16,0 0-8-16,0 0-48 15,0 0-85-15</inkml:trace>
  <inkml:trace contextRef="#ctx0" brushRef="#br0" timeOffset="51660.9343">8096 4659 319 0,'-6'-12'72'0,"3"7"-23"0,3-2 25 16,0 1 13-16,-2 0 13 15,0 1-13-15,2 2 10 16,-1 3 22-16,-1 0 9 16,0 0-40-16,-2 22-51 15,2 20-30-15,1 19 51 16,1 15 1-16,-1 2-39 15,-2-6 21-15,3-8-25 16,0-14-10-16,0-17 1 16,0-14-7-16,0-12 0 15,4-7 3-15,-1-1-3 16,6-27 20-16,4-16 2 16,-2-13-8-16,-2-12-7 0,0-1-7 15,-5 0-7-15,5 3-7 16,0 11 10-16,-2 16 2 15,1 18 0-15,-6 13 1 16,0 9-3-16,1 10-26 16,6 25-35-16,2 17 54 15,2 11 11-15,0-2 28 16,0-12-25-16,-3-16 8 16,3-15 7-16,-2-12-4 15,5-6 9-15,0-11 11 16,3-22 15-16,5-9-11 15,-2-12-30-15,0-2-3 0,-4-1-5 16,1 2 2 0,-4 9-2-16,1 14 2 0,-11 15-2 15,1 14 0-15,-5 4-24 16,3 30-36-16,-1 17 22 16,2 15 38-16,0 4 23 15,-2-6-15-15,5-9-5 16,-5-10 1-16,8-8-4 15,0-11-34-15,-3-7-65 16,4-6-74-16,3-8-38 16,-9-2-92-16,-2-4-57 15</inkml:trace>
  <inkml:trace contextRef="#ctx0" brushRef="#br0" timeOffset="51960.3055">8681 4725 764 0,'-22'34'157'0,"7"16"-91"15,8 1 55-15,7-5 8 16,0-5-34-16,22-12-59 16,9-10-24-16,2-13 0 15,0-6 14-15,-4-14 4 16,-3-15 9-16,-8-6 4 15,-10-7-10-15,-8-1-17 16,-10-2 20-16,-17 2-14 16,-12 5 10-16,-6 8 1 0,-1 12-33 15,2 11-2-15,5 7-16 16,8 9-65-16,9 21-91 16,22-9-140-16,0 1-174 15</inkml:trace>
  <inkml:trace contextRef="#ctx0" brushRef="#br0" timeOffset="52644.0653">8904 4230 625 0,'-6'-21'140'0,"3"21"-53"16,1 12 21-16,2 27-73 16,0 20 36-16,8 20 53 15,10 7-83-15,0-3 0 16,1-8-5-16,0-14-9 0,-4-15 12 16,0-13-9-16,-6-10-4 15,-4-10-12-15,-3-6-12 16,-2-5 7-16,0-2 5 15,0 0 13-15,-13-14 3 16,-7-10-21-16,-5-1-9 16,-3 1-5-16,4 7 1 15,0 10 1-15,6 7-17 16,-4 14-9-16,2 20-3 16,7 13 10-16,4 7-1 15,9 0 2-15,0-6-37 16,24-8-59-16,11-12-15 0,7-13-62 15,5-15-3 1,-28-1-28-16,-3-18-104 0</inkml:trace>
  <inkml:trace contextRef="#ctx0" brushRef="#br0" timeOffset="53276.9412">9134 4625 648 0,'-15'-10'115'15,"-1"20"-96"-15,3 24 31 16,0 11 80-16,8 5-27 16,5 1-54-16,0-3-30 15,18-11-13-15,3-10 11 16,0-10-2-16,1-10-15 16,-4-7 5-16,-6 0 4 0,2-13 12 15,-3-13-4-15,0-8-17 16,-5-6-19-16,-2-5 14 15,-2-1 4-15,-2 2 1 16,3 12 22-16,-3 13-10 16,0 11 2-16,0 8-14 15,0 8 0-15,0 19-12 16,0 10 12-16,0 4 46 16,0-4-26-16,11-7-3 15,2-5 10-15,5-9-3 16,-2-7 9-16,5-5-12 15,0-4-15-15,2-2-6 16,0-16-43-16,-1-5-39 0,-2-6-25 16,-4-2 4-1,-4-4-37-15,-5-9 39 0,-5-8 31 16,-2-11 35-16,0-7 34 16,-6-5 1-16,-5 2 18 15,-4 7 18-15,1 12 29 16,1 13 38-16,4 14-25 15,0 12-19-15,7 9 5 16,-1 6-4-16,0 13-60 16,-2 28-25-16,-2 20 25 15,1 16 45-15,1 6-1 16,5-2-15-16,0-8-7 16,6-9-5-16,14-14 7 15,3-10-14-15,2-8-10 0,-4-9-1 16,2-9-85-16,3-9-42 15,1-5-126-15,-16 0-148 16,-1-11-122-16</inkml:trace>
  <inkml:trace contextRef="#ctx0" brushRef="#br0" timeOffset="53893.8069">9672 4550 678 0,'-20'-31'197'15,"-2"23"-101"-15,2 8-72 16,-4 4 14-16,3 25-38 0,0 16-3 16,3 11 2-16,7 1-1 15,11-4-2-15,0-12-4 16,11-11 8-16,7-12 0 16,3-10 31-16,0-8 23 15,-2-3 19-15,4-19 14 16,-1-9-32-16,-4-5-52 15,-3-7-3-15,-4-4-13 16,-5-4-9-16,-1 4 19 16,-2 10 3-16,-1 15 3 15,-2 15-3-15,0 7-10 16,0 14-75-16,-7 15 70 16,1 10 15-16,-1-1 31 0,7-4-7 15,0-9-5-15,7-8 12 16,6-7 3-16,-2-6-23 15,7-4 5-15,-4-4 1 16,6-15-17-16,-4-6-22 16,-1-6-58-16,-3 0 3 15,-1 2 45-15,-4 6 11 16,-3 9 21-16,-4 10 0 16,2 4-4-16,-2 11-27 15,6 14 31-15,-3 9 14 16,6 2 67-16,2-1-37 15,0-6 13-15,-2-8 5 0,-3-7 2 16,-4-8 1 0,-2-5-11-16,0-1 0 0,0-2 10 15,0-16-16-15,0-8-22 16,-5-11-11-16,5-6-13 16,0 0-4-16,8 2-29 15,10 6-34-15,5 5 34 16,4 5-31-16,8 2-84 15,-1 5-85-15,-21 15-220 16,-2 1-103-16</inkml:trace>
  <inkml:trace contextRef="#ctx0" brushRef="#br0" timeOffset="54560.5828">9924 5109 423 0,'10'-68'140'16,"-10"32"14"-16,-3 8 33 16,-13 13 41-16,0 5-57 15,-3 9-112-15,-6 1-47 16,-4 27-12-16,-5 21 0 16,-1 16 13-16,3 16 4 15,6 10 11-15,8 0-7 0,9-8-9 16,9-16-12-16,11-21-8 15,17-16 2-15,8-18-17 16,6-11-25-16,3-16-49 16,-3-19-54-16,2-10-142 15,-31 18-9-15,-7 1-31 16</inkml:trace>
  <inkml:trace contextRef="#ctx0" brushRef="#br0" timeOffset="54793.0421">10001 5195 514 0,'0'-17'264'0,"-14"33"-141"15,-5 32-59-15,4 13 37 16,10 7 10-16,5-4-26 0,7-12-35 16,22-16-17-16,9-16 17 15,6-13 6-15,-4-7-8 16,-5-18-17-16,-5-16 5 16,-10-11 1-16,-11-5-23 15,-9-3-12-15,0-1 3 16,-20 4-5-16,-6 6 2 15,-4 9-7-15,5 9 5 16,2 13-60-16,4 13-34 16,7 0-96-16,1 23-139 15,11-5-101-15</inkml:trace>
  <inkml:trace contextRef="#ctx0" brushRef="#br0" timeOffset="55176.3711">10174 5195 441 0,'13'20'320'0,"-7"9"-243"16,3 10 57-16,0 2 42 15,4-2-47-15,-2-4-21 16,-3-7-36-16,-3-10-33 16,0-9-10-16,-5-6-8 15,0-3-6-15,0 0 14 16,0-15 2-16,0-11-11 15,0-10-20-15,0-5-15 0,0-3 6 16,0 5 4 0,6 3-10-16,12 10 15 15,0 7 17-15,1 6 1 0,1 7-11 16,5 6 15-16,1 0-1 16,4 14-18-16,0 11 3 15,-4 2-6-15,1 6 0 16,-8 1 0-16,-5-2-2 15,-5-4-40-15,-5-8-26 16,-1-7-49-16,-3-7-35 16,2-6-136-16,-2 0-99 15,0-8-17-15</inkml:trace>
  <inkml:trace contextRef="#ctx0" brushRef="#br0" timeOffset="55493.5446">10637 5096 705 0,'0'-30'298'16,"0"27"-114"-16,-9 3-78 16,-6 0-52-16,-1 9-20 15,-6 13-34-15,-1 8-8 16,2 4 8-16,7-2-7 16,8-6 3-16,6-7-6 15,7-4-47-15,22-8-2 16,4-6 35-16,11-1 13 0,-2 0 1 15,-1-1 10-15,-12 0 15 16,-2 1 26 0,-10 0 12-16,-3 6 18 0,-8 5-14 15,-4 3-9-15,-2 1-8 16,-6 1-24-16,-12 2-6 16,-8-5-10-16,-3-3-71 15,-3-7-112-15,-2-3-72 16,21-2-129-16</inkml:trace>
  <inkml:trace contextRef="#ctx0" brushRef="#br0" timeOffset="55745.6777">10615 4689 796 0,'5'-26'307'0,"-1"26"-197"15,7 21-79-15,8 22 35 16,6 18 118-16,6 16-57 16,-3 11-74-16,-3 0-29 15,-2-8-5-15,-6-12-19 16,-4-18 0-16,-3-12-4 16,-3-13-57-16,-1-9-65 15,2-14-61-15,-8-4-194 16,8-14-100-16</inkml:trace>
  <inkml:trace contextRef="#ctx0" brushRef="#br0" timeOffset="55871.4775">10961 4995 781 0,'-11'-22'328'0,"-18"22"-173"16,-6 3-58-16,-6 16-45 15,1 6-50-15,7 4-2 16,5 1-70-16,23-19-248 15,5-6-252-15</inkml:trace>
  <inkml:trace contextRef="#ctx0" brushRef="#br0" timeOffset="56892.7203">11045 5010 31 0,'-21'0'579'0,"15"22"-517"15,1 9-28 1,5 8 125-16,0 1-10 16,5-1-28-16,11-5-58 0,-5-6-4 15,0-9-26-15,-4-7 14 16,-5-6-1-16,-2-5-9 15,0-1 23-15,0 0 8 16,0-11-19-16,-9-12 1 16,0-11-25-16,1-7-15 15,4-4 19-15,3 0-7 16,1 2-10-16,0 8-12 16,5 6-34-16,10 7-19 0,0 8-21 15,1 4-61 1,-1 5-26-16,3 2-48 0,0 2-79 15,2 1 48-15,-6 0 25 16,-2 0 33-16,-3-1 91 16,-2 0 91-16,-5 1 90 15,-2 0 71-15,0 0-11 16,0 0-11-16,0 10-14 16,1 15-25-16,7 12 21 15,2 4 2-15,2 1-4 16,5-7-14-16,3-8-40 15,5-8-18-15,-4-10-32 16,-3-8 6-16,-1-1 9 16,3-18 3-16,-4-8-33 15,-1-6-36-15,-4-5 6 0,-6-2 0 16,1 2-10-16,-3 5 14 16,-1 12 26-16,-2 10 12 15,0 9 16-15,0 1-28 16,0 18-28-16,0 15 20 15,-2 11 8-15,2 2 22 16,0-4-15-16,17-10 2 16,6-8-1-16,2-12-1 15,5-10-5-15,-1-2-2 16,-1-20-40-16,-1-10-72 0,-9-7-121 16,-5-3 55-1,-5-1 86-15,-8 3 37 0,0 4 53 16,0 5 2-16,-8 8 103 15,1 6 55-15,-2 8-51 16,-4 7-56-16,-2 1-11 16,-3 20-34-16,-6 13 14 15,3 9 45-15,7 7-27 16,9 0-12-16,5-3-10 16,11-9-1-16,15-8 22 15,8-11-24-15,5-9 4 16,4-10-17-16,-1-5-30 15,0-21-66-15,-3-10-184 16,-28 14-64-16,-7-1-80 0</inkml:trace>
  <inkml:trace contextRef="#ctx0" brushRef="#br0" timeOffset="57143.2174">11785 4568 515 0,'-23'-20'209'0,"7"30"-165"15,0 25 55-15,9 12 134 16,7 11-50-16,2 6-44 16,19 1-19-16,3-4-14 15,6-5-32-15,1-5-7 16,-7-8-35-16,-1-8-26 16,-6-9-6-16,-2-11-15 0,-7-7-43 15,1-4-72-15,0-4-59 16,1 0-40-16,1 0-108 15,-11-7-15-15,0-2-165 16</inkml:trace>
  <inkml:trace contextRef="#ctx0" brushRef="#br0" timeOffset="57278.0716">11926 4932 615 0,'-24'-17'275'15,"0"17"11"-15,-3 0-72 16,-4 0-147-16,-6 0-67 15,5 9-8-15,4 5-56 0,4 5-117 16,22-11-186 0,2 0-64-16</inkml:trace>
  <inkml:trace contextRef="#ctx0" brushRef="#br0" timeOffset="57492.6567">11960 4865 751 0,'0'12'209'15,"0"21"-188"-15,0 5 39 16,6 1 122-16,3-6-168 16,8-5-14-16,1-8-16 15,-3-13-108-15,5-7-67 0,-4-3 2 16,-15-12-15-16,-1-1-79 15</inkml:trace>
  <inkml:trace contextRef="#ctx0" brushRef="#br0" timeOffset="58060.6933">12073 4912 67 0,'1'-36'169'0,"-1"24"40"15,0 10 28-15,0 2-96 16,0 4-141-16,0 15 24 16,2 7 54-16,5 1 52 15,5-3-20-15,6-4-29 16,-2-7 7-16,2-4 8 15,-3-6-5-15,1-3-22 16,-1-1-24-16,0-15-17 0,-5-5-28 16,-2-4-26-16,-8-2-10 15,0-4 21-15,-2 1-7 16,-11 3 0-16,-1 4-81 16,1 7-36-16,2 7 41 15,-2 5-131-15,3 1-51 16,7 2 84-16,3-2-8 15,0-1 14-15,0 0 172 16,1-2 18-16,4 2 147 16,0 1 10-16,-1 2-15 15,3 1 11-15,2 8-62 16,3 13-35-16,6 7 68 16,0 5 4-16,-2-3-7 0,-1-4-22 15,-1-7-28 1,-3-8-4-16,-9-6-35 0,1-5-6 15,-3 0 5-15,0 0-2 16,0-16-4-16,0-12-25 16,0-10-40-16,5-7-8 15,-4 3 0-15,5 7 20 16,5 9 28-16,-2 11 12 16,1 9 55-16,4 6-9 15,4 5-18-15,6 16-9 16,1 9 24-16,-1 4-6 15,-4 0-8-15,-3-1-27 0,-6-6-6 16,-8-8-8 0,-1-8-32-16,-2-6-107 0,0-5-170 15,-10-8-360-15</inkml:trace>
  <inkml:trace contextRef="#ctx0" brushRef="#br0" timeOffset="58197.8062">11981 4469 948 0,'-51'-11'335'15,"37"11"-295"-15,5 0-38 16,7 2-4-16,2 6-48 0,0 5-423 16</inkml:trace>
  <inkml:trace contextRef="#ctx0" brushRef="#br0" timeOffset="171712.4503">5550 5044 485 0,'-21'-1'150'0,"10"-2"-134"16,4 2 2-16,4-1 97 15,3 1 27-15,0 1-34 16,0 0-62-16,5 0-44 16,15 0 16-16,11-1 53 15,16-2 45-15,10-1-34 16,4-2-36-16,1-3-12 15,-4-2-3-15,-9 4-10 16,-9-2-6-16,-14 3-15 0,-6 1-2 16,-12 3-47-1,-1 0-45-15,-5 2-54 0,-2-2-59 16,0 2-41-16,-9 0-4 16,-2 0-90-16</inkml:trace>
  <inkml:trace contextRef="#ctx0" brushRef="#br0" timeOffset="172413.0926">5761 4926 281 0,'8'-6'226'15,"-8"3"-118"-15,0 2-39 16,0 1 36-16,0 0-4 16,-4 0-51-16,-13 3-42 15,-9 11 27-15,-4 6 21 16,-3 0 7-16,-1 2-15 16,1-3-29-16,5-2-3 15,4-1-2-15,2-2-11 16,6-5 5-16,10-4-8 15,-2-2 2-15,8-3-1 0,0 0-1 16,0 0 0 0,0 0-9-16,0 0-2 0,0 0 11 15,0 0 6-15,0 0 12 16,2 0-9-16,7 0-9 16,0 0 0-16,7 0 2 15,8 0 6-15,-1 5 6 16,3 2-12-16,1 0 1 15,-1 0 2-15,-1-1-5 16,-2-1 5-16,-4-1-5 16,-7 1-3-16,0-2 3 15,-2 1 0-15,-7-1-8 16,-1-1 8-16,1-1 0 16,-3 1 0-16,0-2 8 15,0 1-8-15,0-1 10 0,0 0-4 16,0 0 3-16,0 0 9 15,0 0-11-15,0 0-7 16,0-8-25-16,0-6-13 16,0-4-7-16,-3-3-2 15,1-1-23-15,-4 3 21 16,-1 3 9-16,2 3 10 16,-4 2 6-16,4 2 21 15,2 4 3-15,3 1 3 16,0 2-3-16,0 2 0 0,0 0-3 15,0 0-13 1,0 0-52-16,0 2-73 16,0 5-20-16,0-3-55 0</inkml:trace>
  <inkml:trace contextRef="#ctx0" brushRef="#br0" timeOffset="174262.4682">4259 5624 7 0,'-1'2'36'15,"1"-2"-36"-15,0 1-9 16,0 0-1-16,0 1 10 0,0-1 4 16,0 1 9-1,0-1 18-15,0 0 14 0,-2-1 8 16,-1 0 3-16,1 0-11 16,0 0-5-16,1 0-3 15,-2 0 2-15,0 0 1 16,1 0-1-16,0 0 4 15,1 0 6-15,1-1 5 16,0 1 3-16,-2-1 11 16,2 1-3-16,0-1-10 0,-4 1 13 15,4 0 2 1,0 0-6-16,0 0-11 16,0 0-8-16,0 0 0 0,0 0-24 15,0 0-21-15,11 0-33 16,16 0 33-16,15 7 30 15,11 0 48-15,2 0-15 16,-2-1-34-16,-3-3-6 16,-8-2-20-16,-5-1 4 15,-8 0-5-15,-4 0-2 16,-12 0 0-16,-4 0 0 16,-5 0-2-16,1 0-6 15,-5 0-24-15,0 0-21 16,0 0-36-16,0 0-43 15,0 0-51-15,-5 0-73 0,-2 0-27 16</inkml:trace>
  <inkml:trace contextRef="#ctx0" brushRef="#br0" timeOffset="175145.3619">4427 5573 170 0,'11'-3'92'16,"-4"1"-72"-16,-3-1 6 15,0 1 23-15,-4 1 15 16,0 1-8-16,0 0-16 16,0 0-7-16,-2 0 1 15,-11 0 0-15,-6 8 13 16,-6 1-6-16,-3 1-5 15,-6 3-3-15,0-2-6 0,-1-1-9 16,9-2 13-16,6-1-17 16,3-2-4-16,10-2-5 15,-1-1-1-15,8-2-4 16,0 0 0-16,0 0-3 16,0 0 0-16,0 0 3 15,0 0 2-15,0 0-1 16,0 0 10-16,0 0 10 15,0 0-5-15,0 0-4 16,0 0-9-16,0 0-1 16,0 0-2-16,0 0 7 15,2 0-6-15,4 0 2 16,4 4-1-16,4 4-1 16,4 1 4-16,0 1-1 0,3 1 0 15,0 0 5 1,-2-2-5-16,-3-2 8 0,-6 0 0 15,0-4-4-15,-6-1 3 16,-2-1-2-16,-2-1-1 16,0 0 11-16,0 0 5 15,0 0-1-15,0 0 10 16,0 0-1-16,0 0 9 16,0 0-5-16,0 0-17 15,0 0-5-15,0 0-11 16,0-3-3-16,0-5 0 15,0-3-12-15,2-4 7 0,4-2-3 16,4-3 8 0,-1 1 2-16,-2 0-1 0,-1 2 3 15,1 3-4 1,-4 2 1-16,0 5-1 0,2 3 0 16,-3 2 0-16,-1 0-6 15,-1 2-20-15,0 0-20 16,0 0-17-16,0 0-63 15,0 0-78-15,5 0-6 16,-5 0 28-16,0 0-93 16</inkml:trace>
  <inkml:trace contextRef="#ctx0" brushRef="#br0" timeOffset="176895.2623">4142 6177 58 0,'-8'-2'52'16,"5"-1"-43"-16,1 3-8 16,-2-2 1-16,4 2 9 15,-2-1 5-15,2 1 7 16,0 0 3-16,0 0 7 15,0 0 9-15,0 0 10 16,-2 0-1-16,2 0 7 16,-3-2 12-16,3 2 6 15,-2 0 3-15,2 0 1 16,-2 0-3-16,2 0-12 0,0 0 2 16,0 0 0-1,0-2 4-15,0 2-10 0,0 0-18 16,12-5-43-16,20-2 1 15,23-4 52-15,14-2 76 16,5-1-37-16,-2 1-52 16,-11 2-29-16,-8 2 1 15,-9 2-10-15,-6 0-2 16,-11 2-2-16,-8 3-7 16,-12 0-25-16,-5 2-3 15,-2 0 0-15,0 0-8 16,0 0-21-16,0 0-47 15,-5 1-92-15,-2 6-8 16,-1-4-40-16,6 0-116 0</inkml:trace>
  <inkml:trace contextRef="#ctx0" brushRef="#br0" timeOffset="178022.75">4145 6098 45 0,'16'-12'15'15,"-8"6"-6"-15,-2 0 64 16,1 0 23-16,-4 0 0 15,1-1-16-15,3 0-7 0,-3 2 0 16,-1 1 1-16,-1 3-11 16,-2 1-19-16,0 0-13 15,0 0-18-15,0 1-13 16,-9 12 0-16,-5 8 19 16,-10 5 36-16,0 0-12 15,4-1 12-15,-3-3 3 16,6-4-15-16,4-2-4 15,2-6-22-15,8-3-1 16,1-3-13-16,2-3-3 16,0-1-9-16,0 0 2 15,0 0-21-15,0 0 6 0,7 0 14 16,6 0 8-16,3 0 11 16,4 2 15-1,0 2-17-15,2 0-6 0,2 1-2 16,-2-2 4-16,2-1-5 15,-6-2 3-15,-4 0-5 16,-6 0 4-16,-3 0-1 16,-4 1 1-16,-1-1 4 15,0 0 7-15,0 0 2 16,0 0 4-16,0 0 9 16,0 0-8-16,0-1 5 15,0-12-7-15,0-5-18 16,0-3-2-16,-1 0 0 0,-1-1 1 15,-3 2 1 1,2 4 0-16,-3 1 1 0,4 2-1 16,0 4 0-16,2 3-3 15,-1 2-2-15,-1 4-11 16,-2-1 0-16,2 1 2 16,2 0-7-16,0 0-16 15,0 0-15-15,0 0-10 16,0 0-14-16,0 0-8 15,0 0 22-15,0 0-1 16,0 0 3-16,0 0 12 16,0 0-4-16,0 0 12 15,0 0 15-15,0 0 10 16,0 0 14-16,0 0 1 0,0 0 0 16,0 0-1-16,-2 0 1 15,2 0 13-15,0 0 30 16,0 0 2-16,0 0-16 15,0 0-29-15,0 0-2 16,0 0 1-16,0 0-1 16,0 0 1-16,0 0 1 15,0 0 3-15,0 0 3 16,0 0 10-16,0 0 0 16,0 0-10-16,0 0-5 15,0 0 1-15,0 0 0 16,0 0-1-16,0 0-1 15,0 0-3-15,0 0-34 0,0 0-42 16,0 0-42 0,0 0-118-16</inkml:trace>
  <inkml:trace contextRef="#ctx0" brushRef="#br0" timeOffset="179063.5449">4366 6630 118 0,'-2'2'73'0,"-1"-2"-57"16,0 0 6-16,3 0 29 15,0 0 14-15,0 0-13 16,0 0-25-16,0 0-15 16,0 0 1-16,0 0 1 15,0 0-6-15,0 0-4 16,0 0-1-16,0 0-2 15,0 0 14-15,0 0 2 0,0 0-10 16,0 1 12-16,0-1 10 16,-2 0 10-16,2 0 3 15,0 0 2-15,0 0-1 16,0 0 6-16,0 0 7 16,0 0-5-16,0 0-3 15,0 0 2-15,0 0 5 16,0 0 4-16,2 0-26 15,15-5-29-15,8-8 11 16,12-4 60-16,10-5-14 16,9-2-12-16,11-2 6 15,5-4 2-15,3-2-26 16,0 3-1-16,-5 3-16 16,-12 5-7-16,-16 7-3 15,-10 6-4-15,-15 5-2 0,-9 2-30 16,-6 1-6-16,-2 0 8 15,0 0 1-15,0 0-13 16,-3 0-37-16,-8 5-52 16,-5 2-63-16,2 0-55 15,8-5-19-15,-3-1-175 16</inkml:trace>
  <inkml:trace contextRef="#ctx0" brushRef="#br0" timeOffset="179785.3025">4340 6602 183 0,'7'-7'63'15,"2"0"-48"-15,1-1 31 0,-1 2 14 16,1-2 9-16,-7 2 7 15,1 2 0-15,-2 2-5 16,-2 2 10-16,0 0 2 16,0 0-69-16,0 0-14 15,-8 7-35-15,-9 9 35 16,-5 7 28-16,-1 1-6 16,4-1-5-16,4-3 2 15,2-6-5-15,5-3 0 16,5-5-1-16,3-5-8 0,0-1 1 15,0 0 0-15,0 0-4 16,11-4 0 0,5-4 43-16,10-2-6 0,5 1-10 15,4 2 0-15,-1 3 9 16,3 2-8-16,-4 2 1 16,0 0-26-16,-11 0-3 15,-4 0 1-15,-6 0 0 16,-9 0 0-16,-1 0-3 15,-2 0 3-15,0 0 16 16,0 0 2-16,0-3 9 16,-4-3 7-16,-4-2-22 15,-3-3-12-15,-1-2 1 16,1-1 4-16,1 2 1 16,4 2-9-16,-2 3 0 15,3 3 0-15,1 2 0 0,2 1-2 16,-1 0-5-16,3 1-30 15,0-1-14-15,0 1-55 16,0 0-70-16,-2 0 6 16,0-1-40-16,2 1-144 15</inkml:trace>
  <inkml:trace contextRef="#ctx0" brushRef="#br0" timeOffset="182661.0685">1069 7054 376 0,'-10'-3'125'0,"10"0"-74"15,0 2 43-15,0-3 15 16,0 4-27-16,5 0-58 15,16 0-22-15,12 0 73 0,13 0-1 16,14 14-4-16,6 5 2 16,12 5-33-16,-5 3 0 15,3 2-19-15,-9-2-8 16,-8-4-8-16,-11-5 0 16,-13-7 4-16,-11-5-6 15,-6-1-2-15,-12-4-20 16,-2-1-38-16,-2 0-8 15,-2 0 5-15,0 0-20 16,0-6-51-16,0 0-44 16,-2-3-111-16</inkml:trace>
  <inkml:trace contextRef="#ctx0" brushRef="#br0" timeOffset="183460.9115">1560 7131 268 0,'4'1'222'16,"-4"-1"-120"-16,0 0-16 15,6 0 3-15,-1 0-5 16,9 0-44-16,1 2 8 15,7 6-42-15,1 5 3 16,-2 3-6-16,0 5 5 16,-4-1 3-16,-2-1 4 0,0-2 2 15,-6-3-5 1,0-5-3-16,-4-4-5 0,-3-3-2 16,-2-2 0-16,2 0 0 15,-2 0 4-15,0 0-2 16,0 0-3-16,0 0 4 15,0 0-2-15,0 0-3 16,0 0 0-16,0 0-6 16,0 0 6-16,0 0 1 15,0 0-1-15,0 0-5 16,0 2-20-16,0 0-10 16,0 1 7-16,0 4-5 15,0 1 16-15,-2 3 5 16,-2 3 12-16,-5-2 4 0,-2 0 14 15,0 0 11-15,-1 0-2 16,1-5-19-16,2-2 6 16,4-2-2-16,5-3-6 15,-2 0 9-15,2 0 6 16,0 0-4-16,0 0-9 16,0-3 0-16,0-11 6 15,0-7-14-15,0-4 0 16,0-2 19-16,-2 0-10 15,-1 0-4-15,-4 3-5 16,0 4 1-16,3 3-2 16,-5 3-20-16,4 4-7 15,-3 5-25-15,6 3-51 16,-5 2-88-16,5 0-16 16,0 2-111-16</inkml:trace>
  <inkml:trace contextRef="#ctx0" brushRef="#br0" timeOffset="187129.5438">1833 7583 351 0,'1'0'107'0,"-1"0"-77"16,0 0 7-16,0 3 21 15,0 6 8-15,0 2-7 16,0 1-18-16,-3 0 3 15,-6-1-1-15,-2 0 21 16,-8 3 3-16,-1 4-26 16,-10 0-26-16,-4 2-8 15,-6-2-4-15,-4 2-3 16,-5-2-7-16,-4-1 7 16,0-2 0-16,-1-4 4 15,-2-4-1-15,-2-5 3 0,3-2 11 16,3-2-4-1,1-18 18-15,6-8 31 0,-7-3-18 16,7-9-9-16,-1-6-6 16,8-6 6-16,1-7-3 15,2-4-29-15,1-1 2 16,2-4-5-16,1 4 0 16,1 6 6-16,4 3 7 15,2 5-3-15,6 4 10 16,0 1-15-16,1-4-5 15,-1 1-2-15,4-3-5 16,5-1 5-16,4 3-5 0,5 1-12 16,0 6 9-1,7 5-2-15,12 5-1 16,2 6 8-16,4 1 5 0,1 4 1 16,2 2-1-1,-4 1 0-15,5-1 0 0,-3 3 2 16,2 1 0-16,2 2-2 15,-4 4-4-15,1 3 4 16,1 2-6-16,4 4 6 16,2 0-4-16,-1 0 4 15,-7 0 0-15,0 0-5 16,-5 0 3-16,-3 0 1 16,-1 0 2-16,-4 0-1 0,-3 0 0 15,-1-2-8 1,-3 1 1-16,0-1 6 0,3 0-2 15,1 0-1-15,3 0-15 16,2 2-8 0,-4-1-14-16,1 1-13 0,-4 0 11 15,-6 0 13-15,0 0 13 16,-2 0 14-16,0 0-12 16,0 0-8-16,0 0-24 15,0 0-32-15,0 0-17 16,0 0-7-16,-4 0-35 15,0 0-19-15,0 0-97 16</inkml:trace>
  <inkml:trace contextRef="#ctx0" brushRef="#br0" timeOffset="187885.5885">1127 6352 123 0,'0'-2'198'0,"0"2"-164"15,11 0-8-15,11 0 70 16,9 4-6-16,2 3-17 16,0 1-22-16,6-1-17 15,-6-1-9-15,-8 0-8 0,-1-1 3 16,-11-1-9-16,-5-1-7 15,-6-2 0-15,-2 0-1 16,0-1-1-16,0 1-2 16,0-1-1-16,0 1-3 15,0-1 1-15,0 0-1 16,0 1-3-16,0 0 3 16,0 2 3-16,0-2-2 15,-7 3 3-15,1-1 10 16,-1 2 1-16,-1 1-4 15,0-1-4-15,-5 2 9 16,-1 1 8-16,-6 1 4 16,-1 1-3-16,-1 0 3 15,-3 1-4-15,3 0-10 16,0 2-2-16,7-1 2 0,-3-1-7 16,7-1 6-16,3-2 1 15,3 0-10-15,3-2 0 16,-2-2-5-16,4-1-5 15,0-1 7-15,0 0-2 16,0-1 5-16,0-1 1 16,0 0 11-16,0 0-4 15,0 0-1-15,0 0 1 16,0 0 3-16,0 0-3 16,0 0 1-16,0 0 1 15,0 0-4-15,0 0 7 16,0 0-3-16,0 0 10 15,0-2 27-15,0-5 2 0,-2-4-18 16,-1-4-21-16,-2-3 1 16,-4-3 9-16,3-1-14 15,-1 0-4-15,3 3 0 16,-2 3-2-16,4 3-2 16,2 4 0-16,-1 5-16 15,1 0-11-15,0 4-19 16,0 0-40-16,0 0-105 15,0 0-16-15,0 0 22 16,0 0-147-16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23:12.49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9520 5458 535 0,'0'24'310'16,"0"20"-235"-16,-2 9-5 15,-6 2 103-15,5-1-38 16,0-3-31-16,3-8-60 0,0-7-21 16,0-9-14-1,0-7 2-15,3-8-8 0,-1-7-3 16,-1-4-1-16,-1-1-3 16,0 0 0-16,0 0 4 15,0-1-14-15,0-13-7 16,0-6-2-16,-10-5-31 15,-3 2-2-15,-6 1 16 16,2 3-25-16,-6 6 8 16,0 2-1-16,1 6 19 15,0 3 39-15,5 2 3 16,5 0 24-16,8 0 10 0,1 0-7 16,3 0-6-1,0 0-8-15,10 0-7 0,18 6-4 16,8 4 34-16,6 2 50 15,4-3 8-15,-2-2-31 16,-4-1-7-16,-7-3 5 16,-7-2-3-16,-6-1-24 15,-4 0-26-15,-10 0-4 16,0 0-7-16,-5 0-30 16,-1 0-29-16,0 0-37 15,0 0-61-15,0 0-40 16,0 0-67-16,-7-10 16 15,3 3-19-15,2 0-99 16</inkml:trace>
  <inkml:trace contextRef="#ctx0" brushRef="#br0" timeOffset="600.3837">9666 5540 85 0,'1'-12'293'15,"-1"12"-180"-15,0 0 8 16,0 2 31-16,-12 22-28 16,-10 13-115-16,-6 12 19 15,-4 4 65-15,-6 0 10 16,5-5-28-16,1-6-17 16,8-9-25-16,6-9-19 15,6-8 2-15,8-8-10 0,1-3-4 16,3-3-2-16,0-2 2 15,0 0-2-15,0 0-2 16,0-3-10-16,5-8-29 16,1-6-7-16,5-6 33 15,-3-2 12-15,0-4-1 16,-1-1-11-16,-1-3-13 16,-1 1-23-16,-2-3-19 15,-1 3 35-15,-2 5 35 16,0 6 9-16,0 8 6 15,0 4 30-15,0 5 22 16,0 4-18-16,0 0-3 16,0 0-3-16,0 0-14 15,0 0-10-15,-2 11-14 0,1 11-5 16,-4 9 2-16,5 7 15 16,0 3 7-16,14 1 16 15,6-2-11-15,5-6 14 16,5-4 0-16,-3-7-8 15,0-6-32-15,-4-6 6 16,-3-6-5-16,-8-3 1 16,-4-2 1-16,-6 0-6 15,-2 0-18-15,0 0-6 16,0 0-10-16,0 0-16 16,0 0-31-16,0 2-71 15,-3 2-73-15,-4 3-37 0,2-3 9 16,0 0-159-16</inkml:trace>
  <inkml:trace contextRef="#ctx0" brushRef="#br0" timeOffset="20276.6546">4869 7616 110 0,'0'0'204'0,"0"0"-106"0,11 0-38 15,11 0 22-15,6 0 17 16,2-5-3-16,7-3-8 16,2 1-12-16,1 2-17 15,-3-1-19-15,-4 3-22 16,-3-2-11-16,-4 2-7 0,-6 2-12 15,-7-1-29 1,-4 2-29-16,-5 0-57 16,-4 0-11-16,0 0-18 15,-2 0-60-15</inkml:trace>
  <inkml:trace contextRef="#ctx0" brushRef="#br0" timeOffset="20744.6224">4972 7542 78 0,'-17'6'122'0,"-7"4"-77"16,4 1-38-16,0-2-2 16,5 0 10-16,-1 1-1 15,0 0-6-15,3 4-7 16,5-5 4-16,-1-2 23 15,7-1 14-15,-1-3-21 16,1-1-18-16,2 0-2 16,0 2 1-16,0-1 7 0,2 1 2 15,12 2 17 1,-1 0 10-16,9 5-17 0,0-2-1 16,5 2-1-16,-4 0-1 15,0-4-6-15,-4-3-10 16,-3-4-2-16,2 0-44 15,-16 0-77-15,-2-1-145 16</inkml:trace>
  <inkml:trace contextRef="#ctx0" brushRef="#br0" timeOffset="21292.6008">4942 8021 397 0,'0'0'180'16,"0"0"-125"-16,22 0-9 16,11 0 16-16,14-4-7 0,3-5 0 15,7-2-22 1,0 0-21-16,-5 0-6 0,-9 1-6 15,-5 4-5 1,-12-2-61-16,-3 7-18 0,-10-2-9 16,-10 3-29-16,-3 0-21 15,-2 0-25-15,-10 0-52 16</inkml:trace>
  <inkml:trace contextRef="#ctx0" brushRef="#br0" timeOffset="21930.7809">5099 7922 147 0,'0'0'138'0,"-7"0"-79"15,-9 1-40-15,-8 12 22 16,0 2 12-16,-2 4 18 16,-1-1-10-16,4-2-23 0,2-3-5 15,10-2 5 1,2-2-6-16,5-4-17 0,1 0-12 15,3-1-3-15,0-3-3 16,0 3-2-16,0-2-1 16,0 1 2-16,5 0 1 15,1 0 3-15,2-1 4 16,-1 0-3-16,2 1-1 16,1-1 0-16,3 0 7 15,-2 1 2-15,8-3-1 16,-3 0-2-16,2 0 5 15,3 0 5-15,-3 0-2 16,0 0-7-16,1-5-6 16,-1-4-1-16,-6 2-10 15,-1 1 10-15,-8 3-1 0,0 3-1 16,-3 0 1-16,0 0-9 16,0 0 2-16,-3 0-2 15,0 0-23-15,-4 0 33 16,2 0-5-16,-3-4 2 15,0 0-4-15,2 1-6 16,-3-5-11-16,1-1-30 16,3-2-2-16,-1 0 12 15,3-2-24-15,1 4-28 16,2 7 4-16,0-1-40 16</inkml:trace>
  <inkml:trace contextRef="#ctx0" brushRef="#br0" timeOffset="24007.077">8615 5482 434 0,'4'-6'203'16,"19"-18"-102"-16,14-8-3 15,2-7 30-15,6-2-32 16,1 0-47-16,-4 4-19 16,-6 3-22-16,-10 4-7 15,-4 3-1-15,-6 2-24 16,-6 3-35-16,-3 7-42 15,-1 4-60-15,-6 8 36 16,0 3-72-16,0 2-115 0</inkml:trace>
  <inkml:trace contextRef="#ctx0" brushRef="#br0" timeOffset="24797.0933">8690 5359 57 0,'0'0'115'15,"0"0"-47"-15,0 3-33 16,-9 10 26-16,-2 7-4 0,-2 7-1 16,-4 3 10-16,0 1-9 15,1 0-20 1,-2-6 2-16,4-3 6 0,1-4 10 16,6-6-12-1,-1-4-20-15,5-3-9 0,3-3-9 16,0-1-5-16,0-1 0 15,0 0 0-15,0 0-16 16,1 0 3-16,9-7-2 16,0-1 15-16,1-1 10 15,5-1-7-15,-1 2 1 16,1 2-4-16,3 1-3 16,0 2 0-16,2 2 0 15,-4 1 1-15,0-1-1 16,-3 0-4-16,-2 0 7 0,-5-1 0 15,2 0 0-15,-4 0 4 16,1-1 2-16,-3 0 2 16,-3-3 6-16,0-1-3 15,0-1-8-15,0-2-1 16,-3 0-4-16,-5 1-1 16,-1-2 3-16,-1 1 8 15,-2 0-8-15,0 1-8 16,1 2-4-16,3 1-8 15,-1 1 0-15,1 1 3 16,2 1-4-16,0 1-24 16,4 1-4-16,-3 1-6 15,3 0-38-15,2 0-72 0,0 1-148 16</inkml:trace>
  <inkml:trace contextRef="#ctx0" brushRef="#br0" timeOffset="26810.0892">4268 5904 151 0,'0'0'215'15,"0"0"-132"-15,1 0-43 16,12 6 11-16,3 1 31 15,2 1 13-15,3 0 1 16,-2-1-32-16,-3-1-22 16,-2-1-25-16,-2-1-17 15,1-1-17-15,3-2-77 16,-1-1-51-16,-10 0-44 0,1 0-98 16</inkml:trace>
  <inkml:trace contextRef="#ctx0" brushRef="#br0" timeOffset="27374.8823">4939 5902 259 0,'25'0'122'15,"-3"0"-87"-15,0 0 8 16,-2 0-15-16,0-1-28 15,-1 0-41-15,-13-1-66 0,-1 1-125 16</inkml:trace>
  <inkml:trace contextRef="#ctx0" brushRef="#br0" timeOffset="28212.9794">5487 5912 174 0,'12'-1'85'15,"7"1"-42"-15,4-1 34 16,5 0-22-16,-2-3-23 15,3 1-12-15,3-1 0 0,-1 0 1 16,4 1-6-16,2-1 9 16,5-1 7-16,0 2-11 15,1-1 16-15,2 1-23 16,2 0-10-16,3 0-1 16,2 0-1-16,1 2-1 15,-2 1 1-15,-4 0 0 16,1 0 12-16,-4 0 10 15,1 0-13-15,-6 0 15 16,-3 0-5-16,-4 0-11 0,-7 0-3 16,-1 0-4-1,-3 0-2-15,-3 0-10 0,-1-1-17 16,3 0-3-16,-1-1-9 16,-1 0-46-16,-11 1-88 15,-3 0-106-15</inkml:trace>
  <inkml:trace contextRef="#ctx0" brushRef="#br0" timeOffset="29104.7237">8038 5917 179 0,'32'0'89'16,"3"0"-31"-16,14 0 9 15,6 0-8-15,7 0 14 16,5-2 7-16,3 0 1 16,2 0 20-16,-5 0-41 15,-4-1-32-15,-3 1-18 16,-7 1-10-16,-7 1 0 16,-6 0-26-16,-4 0-29 0,-10 2 11 15,-6 8-34 1,-10-3-56-16,-10-4-33 0,-1-2-129 15</inkml:trace>
  <inkml:trace contextRef="#ctx0" brushRef="#br0" timeOffset="41744.8166">5926 2465 240 0,'-11'-26'306'0,"4"4"-209"15,0 1-34-15,2-1 45 16,-4 4 0-16,0 2-11 15,6 7-44-15,-3 5-5 16,3 4-5-16,1 0 0 16,-3 12-13-16,1 29-30 15,0 20-32-15,2 12 32 16,2 0 3-16,5-13 10 16,10-16-1-16,7-12-10 0,-1-13-4 15,0-9 2 1,-4-8-6-16,-3-2 6 0,3-6 0 15,-6-14 15-15,1-11 11 16,1-6 7-16,-4-3-11 16,1-1-22-16,-2 9-10 15,3 10-1-15,-6 10 3 16,-2 8-10-16,-3 4 5 16,3 6-7-16,4 11-43 15,0 1 34-15,4-6 29 16,0-4 26-16,-5-6 11 15,-2-2-8-15,2 0 4 16,-4 0 5-16,0-9 25 16,1-5 3-16,-3-5-17 15,0-2-21-15,0 0-17 16,0-1-9-16,0-1-2 0,0 2-11 16,-3 2-25-16,0 2-21 15,0 6-29-15,3 4-36 16,0 5-38-16,0 2-49 15,0 0 8-15,3 6-111 16</inkml:trace>
  <inkml:trace contextRef="#ctx0" brushRef="#br0" timeOffset="42405.4456">6354 2493 547 0,'-25'-9'130'0,"11"7"-45"16,-2 2 34-16,4 0-12 16,2 4-58-16,-2 18-41 15,0 10-5-15,3 8 9 16,4 3 15-16,5-6-11 15,0-6-13-15,6-11-3 16,6-8-4-16,4-7 4 16,-2-5 10-16,-2 0 11 0,1-8 30 15,-2-6 20-15,-2-6-4 16,-2-2-13-16,-4-1-26 16,0 2-10-16,-1 4-15 15,-2 6 0-15,2 6-3 16,-2 5-3-16,0 0-34 15,1 3-24-15,3 7-14 16,1-3 36-16,-3-4 39 16,2-3 18-16,-1 0-10 15,5-9-8-15,0-14 2 16,4-6 3-16,-1-6 9 16,-4-1-14-16,-5 1-10 0,-2-3 1 15,0 2-3 1,0 1-13-16,-4 3 25 0,-3 3 13 15,2 6 7 1,-1 8 31-16,4 7-2 0,1 6-1 16,1 2-1-16,0 2-12 15,0 20-35-15,5 13-40 16,15 10 36-16,4 7 4 16,-3-4 80-16,2-2-35 15,0-7-9-15,-3-7-14 16,2-4-20-16,-5-6-2 15,-3-5-16-15,-3-5-57 16,-4-6-70-16,-1-4-62 16,-2-2-88-16,-4 0-35 0,0-9-27 15</inkml:trace>
  <inkml:trace contextRef="#ctx0" brushRef="#br0" timeOffset="42681.7375">6573 2487 448 0,'-14'-7'210'0,"6"6"-135"16,4 0-17-16,-1 0 22 15,5 1-22-15,0 0-24 16,0 0-28-16,0 0-6 0,0 0-7 16,0 0-6-1,0 0 4-15,0 0-16 0,0 0-3 16,0 0 2-16,0 0 18 15,0 0 6-15,0 0-1 16,0 0 2-16,0 0-6 16,7 0-11-16,6 0-53 15,-2 0-12-15,6 0-21 16,-12 0-37-16,0 0-50 16</inkml:trace>
  <inkml:trace contextRef="#ctx0" brushRef="#br0" timeOffset="42884.819">6658 2395 533 0,'-25'-5'174'16,"0"5"-78"-16,-4 0 41 0,-1 1-32 16,2 7-36-1,3 2-32-15,3 2-26 0,-3-1-11 16,10 0-2-16,5 1-56 15,4-2-70-15,6-1-57 16,0-8-38-16,3-1-88 16</inkml:trace>
  <inkml:trace contextRef="#ctx0" brushRef="#br0" timeOffset="43479.3744">6580 2522 431 0,'0'11'47'16,"11"-9"-13"-16,14-2 38 16,7 0-7-16,2-15-2 15,-2-4 11-15,-7-3-44 16,-8 0-18-16,-4 1 5 15,-12 2-9-15,-1 3 2 16,0 4 27-16,-6 2 16 0,-7 4 2 16,1 4 43-1,1 2-84-15,-3 8-14 0,3 16-21 16,3 7 1-16,6 0 20 16,2-5-2-16,0-8-2 15,15-5-10-15,5-8-8 16,3-5 22-16,-2 0 0 15,2 0 45-15,-4-9 8 16,-2-3-26-16,-6-1-7 16,0-2-6-16,-2 1-12 15,-6 4-2-15,1 3-7 16,-4 6-8-16,3 1-26 16,-3 0-24-16,3 12-15 15,4 1 11-15,-3-1 69 0,0-4 6 16,1-5 40-1,-2-2 7-15,-3-1 6 0,0 0-3 16,0 0 10 0,0-5-3-16,0-9-11 0,0-7-13 15,3-6-39-15,2-1 0 16,4 1 0-16,0 4-4 16,4 7-47-16,1 5-53 15,3 8 8-15,6 3-123 16,-12 0-84-16,3 0-172 15</inkml:trace>
  <inkml:trace contextRef="#ctx0" brushRef="#br0" timeOffset="44345.6754">7193 2339 420 0,'-4'30'55'0,"4"5"-5"0,10-3 139 15,6-5-40-15,-1-8-31 16,-6-9-27-16,-4-5-48 15,0-4-38 1,-5-1 10-16,0 0 10 0,0-2 13 16,0-13 34-16,-5-9-2 15,2-6-54-15,-3-5-15 16,4 2 1-16,2 1-2 16,0 8-3-16,0 10 3 15,0 7-2-15,0 7 2 16,2 0-14-16,7 3 13 15,7 13-37-15,7 5 25 16,0 3 13-16,-3-2 37 16,0-3-6-16,-8-6 10 15,-2-7-4-15,-2-5 2 0,-6-1-11 16,-1 0-17-16,9-10 5 16,0-8-7-16,1-8 20 15,4-1-29-15,-4 1-22 16,-2 4-6-16,-3 7-3 15,-5 6-8-15,2 8-24 16,-3 1 7-16,0 11 9 16,5 11-20-16,-2 7 16 15,5 0 51-15,-1 0 7 16,4-4 3-16,2-4-2 16,-2-3-5-16,2-7-2 15,-3-3 1-15,0-4-2 0,-1-2 0 16,0-2 0-16,0 0 11 15,1 0 26-15,4-10 0 16,0-3 19 0,-1-2-3-16,-5 0-31 0,1 1-16 15,-5 1 4-15,-4 0-10 16,0 2-3-16,0-1 1 16,0 5-3-16,-3 3 5 15,-5 4 1-15,0 0-1 16,2 9-26-16,-5 10-3 15,2 6 12-15,6 0 1 16,3 0 15-16,0-6-1 16,16-3-6-16,3-4 6 0,4-4-5 15,3-6-6 1,1-2-15-16,-1 0-11 0,-3-14-33 16,-4-5-86-16,-2-4-88 15,-17 11-13-15,0 1-165 16</inkml:trace>
  <inkml:trace contextRef="#ctx0" brushRef="#br0" timeOffset="44573.0874">7729 2085 256 0,'-4'15'186'0,"4"23"-106"16,0 8 89-1,12 1 25-15,7 2 0 0,-4 1-60 16,4-5-69-16,-1-6-38 16,-2-7-22-16,-2-8-3 15,-3-6-2-15,-2-7-40 16,-3-5-56-16,5-6-127 16,-11 0-113-16,2-9-67 15</inkml:trace>
  <inkml:trace contextRef="#ctx0" brushRef="#br0" timeOffset="44714.7223">7877 2330 653 0,'-28'0'215'0,"6"12"-173"16,8 3-36-16,9 1-6 15,5-12-69-15,0 0-217 16</inkml:trace>
  <inkml:trace contextRef="#ctx0" brushRef="#br0" timeOffset="45528.7963">7943 2445 452 0,'0'0'130'16,"3"-6"-61"-16,12-9 29 16,1-1-24-16,-5-1-18 15,-1 1-31-15,-5 1-8 16,-5-1 61-16,0 2-11 15,0 2-18-15,-5 3-13 0,-11 5 0 16,0 4-35-16,-4 0-1 16,-1 17-25-1,4 11 10-15,6 2 0 0,9 2 6 16,2-2-6 0,11-5-1-16,10-6 12 0,9-4-9 15,-2-6 3-15,1-6 10 16,-2-3 0-16,-6 0 7 15,-3-11 19-15,-6-4-4 16,-3-4-10-16,-5-2-12 16,0-3-19-16,-4-2 5 15,0 1 0-15,0 4 14 16,0 9 6-16,0 5-6 16,0 7-9-16,0 0-14 0,0 5 5 15,0 14-5 1,0 4-5-16,0 1 28 0,7-2 3 15,4-4 9 1,-2-4 16-16,-2-7 20 0,-3-4 5 16,-2-3-9-16,-2 0-16 15,0 0-9-15,0-6 15 16,0-12 9-16,0-7-12 16,2-4-31-16,1-2-14 15,0-1 2-15,2 5 5 16,0 7-37-16,4 4-45 15,0 7-24-15,-1 5-2 16,-1 3 36-16,1 1-32 16,-1 0 37-16,0 1 42 15,4 8 19-15,-2 6 4 0,-1 4 3 16,4 3 6-16,1 3 43 16,1 1 29-16,-4-5-15 15,-2-4-2-15,0-5-21 16,0-6-24-16,-3-4-5 15,0-2-5-15,0-1-47 16,1-13-95-16,-6 3-20 16,0 1-338-16</inkml:trace>
  <inkml:trace contextRef="#ctx0" brushRef="#br0" timeOffset="46012.7">8344 2379 385 0,'0'36'127'0,"2"-12"-20"16,7-5 35-16,1-8 8 16,-5-4 8-16,-2-5-53 15,-3-2-59-15,0 0-29 16,0-2 8-16,0-13 4 16,0-7-29-16,0-4-32 15,0-2-25-15,0 4 9 16,0 5 12-16,0 7 24 0,0 8 11 15,2 4-12 1,4 0-16-16,4 8-8 0,6 7 2 16,6 3 35-1,1-2 8-15,5-3-1 0,-1-5-7 16,0-5-30-16,-2-3-99 16,0 0 37-16,-7-12 18 15,-8-5 22-15,-3-2 36 16,-7-1-3-16,0-1-32 15,0 5 51-15,-9 3 36 16,6 7 1-16,-2 5 36 16,3 1 57-16,-1 1-48 15,1 11-64-15,2 5-18 16,0 3-8-16,0 1 8 16,12 2 3-16,2 0 59 0,2-3 29 15,-4 0-4 1,-4-7-53-16,-6-4-23 0,-2-4-11 15,-10-5-81 1,-2 0-224-16,-6-5-96 0</inkml:trace>
  <inkml:trace contextRef="#ctx0" brushRef="#br0" timeOffset="46154.3354">8127 2172 455 0,'-24'0'258'16,"24"5"-231"-16,2 20-27 0,20 7-17 16,-6-16 16-1,-2 1-202-15</inkml:trace>
  <inkml:trace contextRef="#ctx0" brushRef="#br0" timeOffset="47879.2235">6139 2846 79 0,'-10'2'225'16,"10"-2"-102"-16,0 0-25 15,0 0 1-15,7 0 10 16,7 0 18-16,9 0-42 16,9-3-11-16,8 0-11 15,7 1-21-15,6 0-15 16,2 1-18-16,3-1-9 0,2 0-67 15,-5-4-118-15,-38 3-83 16,-3 0-57-16</inkml:trace>
  <inkml:trace contextRef="#ctx0" brushRef="#br0" timeOffset="48398.1733">7590 2735 104 0,'38'1'215'16,"24"-1"-142"-16,11 0-25 15,5-6-6-15,5-6-23 0,-8 3 21 16,-3-2-40 0,-53 8-10-16,-6-1-168 0</inkml:trace>
  <inkml:trace contextRef="#ctx0" brushRef="#br0" timeOffset="53222.3338">9240 2432 335 0,'0'0'644'15,"0"13"-425"-15,0 8-122 16,0 7 0-16,6 8 21 16,1 0-14-16,4 1-59 0,-1-2-30 15,-1-5-13 1,-1-2 0-16,0-8-2 0,-6-6-50 16,-1-5-39-16,-1-3-98 15,0-6-102-15,0 0-83 16,0-2-25-16</inkml:trace>
  <inkml:trace contextRef="#ctx0" brushRef="#br0" timeOffset="53567.4088">9188 2393 594 0,'0'-17'277'0,"21"11"-153"0,16 4 7 16,8 2-23-16,8 2-5 16,0 15-10-16,-4 6-20 15,-6 5-43-15,-11 1-8 16,-7-1-16-16,-11-1-6 16,-12-2 0-16,-2-2-8 15,-7-1-4-15,-13 1 12 16,-2-4 0-16,-2-3 23 15,-3-3-6-15,1-5-1 16,-1-2-5-16,-4-5-11 16,1-1-36-16,1 0-33 15,1 0-78-15,9 0-7 0,7 0-36 16,9 0-8 0,3 0-57-16,0 0-8 0</inkml:trace>
  <inkml:trace contextRef="#ctx0" brushRef="#br0" timeOffset="54519.9921">9692 2355 110 0,'0'-2'475'16,"0"2"-205"-16,2 8-14 15,9 16-82-15,2 9-62 16,3 6 16-16,0 0-38 16,-3 0-51-16,-2-4-24 15,-1-4-12-15,-5-6 7 16,-2-5-9-16,-1-7-1 15,-2-4-80-15,0-4-58 0,0-5-88 16,-7-2-130-16,1-9 61 16,-1-4-102-1</inkml:trace>
  <inkml:trace contextRef="#ctx0" brushRef="#br0" timeOffset="54962.8506">9672 2324 445 0,'0'-18'298'16,"0"9"-107"-16,0 1-11 15,17 1-66-15,2 1-67 16,-4 4-7-16,5 2-13 16,-8 0-12-16,-2 0-13 0,-1 5 1 15,-5 6-1-15,-1 2 0 16,-3 1-2-16,0 0-4 15,0-3 4-15,0-2 16 16,0-4-4-16,4-1-7 16,9 0-5-16,4-1-14 15,6 0-13-15,1 0 5 16,3 0 8-16,-5 2 14 16,-2 4 4-16,-3 3-4 15,-10 5-4-15,-1 3-9 16,-6 1 1-16,0 2 12 15,-20-1 20-15,-3-1 23 16,-3-3 5-16,2-2-29 16,0-3-1-16,3-2-18 0,5-4 0 15,7-4-11-15,0-3-39 16,4 0-20-16,2-1-23 16,3-13-78-16,0-4-24 15,4 7-106-15,6 1 26 16</inkml:trace>
  <inkml:trace contextRef="#ctx0" brushRef="#br0" timeOffset="55312.5995">10067 2289 331 0,'-19'-2'297'16,"5"2"-189"-16,-3 22-48 15,4 11 58-15,10 8-59 16,3 5 6-16,5-4 9 16,26-8-53-16,8-9-4 15,7-9 12-15,1-11 12 16,1-5 1-16,-8-6 18 16,-5-15 3-16,-13-8 3 15,-11-3-30-15,-11-3-11 16,-5 0-20-16,-23 2 6 15,-7 3 3-15,-5 7 28 0,-6 9-27 16,-1 11-15-16,0 3-15 16,4 19-36-16,-1 16-88 15,5 12-82-15,29-24-75 16,6 0-47-16</inkml:trace>
  <inkml:trace contextRef="#ctx0" brushRef="#br0" timeOffset="59577.1639">10684 2560 21 0,'-3'-5'499'16,"3"5"-262"-16,0 0-78 15,0 7 0-15,0 15-43 16,0 12-39-16,5 7 23 15,-3 5-1-15,4-3-36 16,-1-2-30-16,3-8-19 16,-3-7-12-16,0-7-2 15,1-5-29-15,-3-7-45 0,0-5-57 16,4-2-61 0,1-5-157-16,-3-5 23 15,-2-3-74-15</inkml:trace>
  <inkml:trace contextRef="#ctx0" brushRef="#br0" timeOffset="59878.6474">10818 2634 483 0,'-15'16'259'16,"6"18"-220"-16,7 4-31 15,2-1 110-15,10-2-30 16,8-5-56-16,9-9-29 0,1-8-2 15,-1-11 10-15,0-2-10 16,-5-7 43 0,-8-13 11-16,-8-4-23 0,-6-3-15 15,0-4-4-15,-12 1 17 16,-13-2 16-16,-4 0-3 16,0 8-24-16,0 7 0 15,5 7-19-15,3 10-12 16,0 0-52-16,5 12-73 15,1 8-98-15,14-9 7 16,1-3-129-16</inkml:trace>
  <inkml:trace contextRef="#ctx0" brushRef="#br0" timeOffset="60416.501">11085 2744 337 0,'-4'1'407'16,"4"7"-335"-16,0 2-69 15,0 4 98-15,8-3 37 16,8-2-79-16,0-3-47 15,3-3 0-15,1-3 4 16,-5 0 29-16,-1 0-3 16,-2-8-8-16,-1-3-11 15,-2-2-9-15,-1 0 8 0,-4 3-15 16,0 2 18-16,-4 4 15 16,0 4-29-16,0 0-11 15,0 11-39-15,-2 16-8 16,-12 13-10-16,-4 9 50 15,2-3 1-15,3-6-17 16,9-9-41-16,4-8-41 16,0-7 5-16,0-8-54 15,0-8-59-15,2-1-110 16</inkml:trace>
  <inkml:trace contextRef="#ctx0" brushRef="#br0" timeOffset="60795.8958">11263 2865 421 0,'11'-2'102'16,"5"-3"-51"-16,8-3 48 15,0-2 45-15,7-2-82 16,-7-1-49-16,-1-2-8 15,-6-1-2-15,-7-2 14 16,-2 1 7-16,-8 2-6 16,0 2 21-16,0 3 30 15,-6 3-51-15,-6 4 29 0,-2 3-47 16,-5 3-15-16,0 14 4 16,-4 6 2-16,6 3-9 15,2 1 12-15,8-3-1 16,7-4-7-16,0-3-27 15,11-4-29-15,8-5-4 16,4-4 23-16,3-4-26 16,1 0-30-16,-16-8-84 15,-4-1-73-15</inkml:trace>
  <inkml:trace contextRef="#ctx0" brushRef="#br0" timeOffset="61564.2796">11537 2724 1 0,'0'0'490'0,"-17"3"-398"16,-3 18-77-16,5 5 56 16,4 1-25-16,4-3-4 15,7-2-24-15,0-4 27 16,0-6-35-16,13-4-7 16,0-5 23-16,3-3 24 15,0 0-24-15,-3-10-26 16,0-6-13-16,-2-2-24 15,-2-1-4-15,-3-2 2 16,-3-3 28-16,-1 4-19 16,-2 4 30-16,0 8 9 15,0 5-6-15,0 3-3 16,0 0-10-16,0 2-17 16,0 10 5-16,0 3 20 0,4-1 2 15,1-1 44-15,3-4-2 16,-3-4 11-16,2-1-16 15,-1-4 1-15,-1 0-26 16,1 0-12-16,1-5-28 16,1-6-41-16,-3-3-25 15,2 1 0-15,0-1 13 16,-2 5 31-16,2 5 35 16,-3 4 15-16,1 0 8 15,-2 0 16-15,-1 12-13 0,4 0 31 16,-3 1 40-1,1-1-26-15,1-3-11 0,-2-3 0 16,2-3-10-16,1-3-8 16,2 0-10-1,5-3-13-15,4-9-4 0,1-5-27 16,0-5-79-16,0 0 20 16,-1-4 61-16,-7 1 7 15,-7 4 17-15,-3 4 1 16,0 8 51-16,0 3 0 15,-8 5-25-15,-3 1-4 16,-2 0 5-16,3 10-20 16,4 0-7-16,4-1-10 0,2 1-8 15,6-1 2-15,11 1-11 16,4 0 27-16,0 1 14 16,-2 2-5-16,-4 2 11 15,-2-1 17-15,-4 2 24 16,-6 1 18-16,-1-3-9 15,-2 1-13-15,0-1-19 16,-8-1-38-16,-14-1-2 16,-9 1-8-16,-6-4-46 15,-10-1-168-15,25-7-75 16,5-1-218-16</inkml:trace>
  <inkml:trace contextRef="#ctx0" brushRef="#br0" timeOffset="68954.9925">10731 3012 190 0,'0'2'172'15,"0"-2"-90"-15,0 1-21 16,0-1 32-16,0 1-11 16,10 1 0-16,3 0-11 15,7 0-12-15,2-2-1 16,2 0-2-16,3 0-19 15,2 0 7-15,0 0-4 16,-3 0-28-16,-3 0-10 16,2 0-4-16,-7 0-1 15,-2 0-13-15,5 0-18 16,-8 0-2-16,3 0-27 16,-2 0-60-16,-14 0-66 0,2 0-92 15</inkml:trace>
  <inkml:trace contextRef="#ctx0" brushRef="#br0" timeOffset="69612.4832">11346 2991 36 0,'-14'2'148'0,"8"-2"-100"15,4 0-28-15,-1 0 20 16,3 0 24-16,0 1 23 15,0 1-8-15,14 0-33 16,12 1 23-16,14 0 62 0,12-2 27 16,9-1-58-16,-1 0-61 15,-1 0-24 1,-4 0-3-16,-6 0 13 0,-8 0-9 16,-10 0-16-16,-8-1-54 15,-11 1-82-15,-5-1-58 16,-7 0-46-16,-9 0-269 15</inkml:trace>
  <inkml:trace contextRef="#ctx0" brushRef="#br0" timeOffset="80378.3226">9175 3739 448 0,'0'-7'260'0,"0"7"-91"15,0 0-43-15,0 0 6 0,0 0-39 16,0 20-38-16,0 18-42 15,0 17 42-15,0 14 52 16,0 2-30-16,0-6-44 16,-10-7-15-16,3-12-3 15,3-10-1-15,-2-8-1 16,3-10-11-16,0-8 2 16,3-5-4-16,0-5-11 15,0 0-6-15,0 0-1 16,0-12-6-16,0-15 2 15,0-14-10-15,3-11 11 16,3-6 8-16,-1-5-3 16,3-1 7-16,-5 5-10 15,5 6 17-15,-5 8-1 0,1 11 6 16,2 9-3-16,-4 7 2 16,1 7 1-16,-3 7 19 15,2 3 8-15,-2 1-12 16,3 4-18-16,13 20-31 15,5 12 31-15,12 13 40 16,5 6 12-16,4 3-26 16,-4-1-21-16,1-4 6 15,-8-4-2-15,-8-7-5 16,-9-6-4-16,-5-10-2 16,-4-7-29-16,-5-8-22 15,0-5-41-15,-9-6-44 16,-13 0 8-16,-8 0-155 0,10-12-39 15,3 2-35-15</inkml:trace>
  <inkml:trace contextRef="#ctx0" brushRef="#br0" timeOffset="80554.9542">9214 4081 509 0,'16'-6'184'0,"13"-1"-63"15,2-1 29-15,2 0 1 0,-1-1-30 16,-4 2-59 0,-6 0-62-16,-2 0-3 0,-6-2-86 15,-2-2-125-15,-12 5-71 16,0 0-71 0</inkml:trace>
  <inkml:trace contextRef="#ctx0" brushRef="#br0" timeOffset="81179.124">9509 3670 488 0,'4'11'81'15,"3"28"16"-15,4 11 91 16,4 6 25-16,4 1-79 0,-1-3-89 15,1-6-19-15,-5-9-8 16,-2-8 7-16,-4-10-15 16,-5-9-3-16,2-8-7 15,-5-3 0-15,0-1-5 16,0 0-16-16,0-7 21 16,0-15 2-16,-8-8-2 15,2-8-3-15,1-7-6 16,1-2-7-16,4 2 1 15,-3 5 15-15,3 9 8 16,0 10 6-16,0 10-13 16,0 7 2-16,0 4 1 15,0 0-1-15,3 10-3 16,4 13-18-16,9 9 18 0,-2 3 33 16,0-4-9-16,3-6-17 15,-6-9 8-15,0-7 2 16,-2-5-1-16,2-4-7 15,-1-4 8-15,4-14 11 16,4-9-16-16,-4-6-12 16,-1-2-17-16,-6-3-8 15,4 3 10-15,-3 6 8 16,-3 8 7-16,-2 12 1 16,-3 8 17-16,2 2-18 15,0 27-26-15,6 12 26 16,1 12 26-16,4-1 12 0,-1-5-29 15,5-7-4-15,1-6 1 16,0-6-3-16,-3-9-3 16,-8-8-89-16,2-6-47 15,-2-4-151-15,-7 0-35 16,0-9-10-16</inkml:trace>
  <inkml:trace contextRef="#ctx0" brushRef="#br0" timeOffset="81762.6633">9961 3667 370 0,'-4'-15'242'0,"2"15"-171"16,2 10-60-16,0 16 70 16,13 11 58-16,6 7-5 15,2 4-58-15,3 0-13 16,-6-1 5-16,1-6-13 15,-3-5-14-15,-5-10-16 16,-8-7-2-16,-1-6-13 16,-2-6-10-16,0-6-1 15,0-1 1-15,-2 0 14 16,-9 0-4-16,-3-17-8 16,-1-10-2-16,4-8-21 15,6-9-11-15,5-3 0 0,0-2 1 16,2 1 4-16,10 5 27 15,2 5 12-15,5 6 3 16,1 5 16-16,0 4 12 16,2 4-10-16,-3 5-21 15,-7 5 0-15,-2 5 6 16,-7 2-12-16,-3 2-6 16,0 0-8-16,0 0-11 15,0 5-19-15,-11 11 20 16,-8 7 18-16,1 3 14 15,-6 4-14-15,6 2 5 16,0-1-1-16,6-1-2 16,7-2 3-16,5-1-3 15,0-1 11-15,16 1 10 16,7-4 22-16,5-2-6 0,0-5-8 16,4-4-14-16,3-5 1 15,-1-2-12-15,-3-5-6 16,-1 0-30-16,-10 0-76 15,-4-5-104-15,-16-3-152 16,0 1-166-16</inkml:trace>
  <inkml:trace contextRef="#ctx0" brushRef="#br0" timeOffset="82933.4676">9201 4350 377 0,'-11'4'281'0,"9"-4"-174"0,-1 0-17 16,3 0 150-16,0 0-45 16,0 0-48-16,10 0-85 15,9-4-24-15,7-4 28 16,2-2 5-16,5 3-34 15,-6 0-28-15,-3 2-5 16,-6 1-4-16,-3-1-44 16,1 0-30-16,1 1-31 15,-1-1-42-15,-4 0-44 16,-11 5-151-16,-1 0-54 16</inkml:trace>
  <inkml:trace contextRef="#ctx0" brushRef="#br0" timeOffset="83623.4936">9745 4243 267 0,'-6'-2'120'0,"3"1"-36"16,3 1 30-16,0 0 24 15,0-1 20-15,0 1 7 16,0 0-20-16,0-1-6 16,0 0-5-16,5-1-28 15,11-2-24-15,8-2-10 0,8 0-23 16,1-1-27 0,1 1-11-16,-3-1-9 0,-3 1-2 15,-3 1-49-15,-6 2-58 16,-1 0-78-16,-11 0-87 15,-7 2-170-15,0 1-95 16</inkml:trace>
  <inkml:trace contextRef="#ctx0" brushRef="#br0" timeOffset="84051.4505">10141 4206 13 0,'0'0'800'15,"0"0"-469"-15,7-2-143 16,16-10-21-16,8-2-25 15,12-1-61-15,0 0-62 16,1 1-19-16,-4 1-13 16,-14 5-41-16,-3 2-65 15,-15 5-108-15,-8 1-186 16,0 0-178-16</inkml:trace>
  <inkml:trace contextRef="#ctx0" brushRef="#br0" timeOffset="95946.2408">8070 6001 57 0,'2'-1'154'16,"0"1"-125"-16,2 0-29 15,-2 0 0-15,1 0 12 16,4 0 15-16,4 0-11 15,2-2-9-15,0 2 8 16,5-2-5-16,3-1-3 16,0 1 8-16,3 2 2 15,7-3 28-15,0 3 20 16,3-1-44-16,3 1-11 16,-2-3-9-16,-2 1-1 0,2 0-1 15,-7-1-12 1,2 1 10-16,-2 0 3 0,-5 0 2 15,-3 2 0-15,4 0-1 16,2 0 1-16,0 0 10 16,4 0 1-16,0 0-7 15,-4 0-6-15,2 0-6 16,-5 1-6-16,2 0 5 16,-6-1 6-16,4 0 1 15,-2 0-5-15,-3 0-12 16,-2 0 13-16,-5-1-1 15,0 0 1-15,-2 1 2 16,-5 0 0-16,-4 0-7 0,0 0-4 16,0 0 10-1,0 0 1-15,0 0 0 0,-2 0-15 16,0 0-46-16,0 0-43 16,-1 0-27-16</inkml:trace>
  <inkml:trace contextRef="#ctx0" brushRef="#br0" timeOffset="115131.9687">10206 4757 988 0,'-4'11'240'16,"4"14"-190"-16,0 14 127 16,2 5-8-16,13 4-80 15,2-1-41-15,4-4-23 16,-3-3-18-16,-5-5 0 16,0-7 1-16,-5-6-8 15,2-7-43-15,-9-5-68 16,-1-4-52-16,0-3-74 15,0-1-81-15,-1-2 40 16,-9 0-126-16</inkml:trace>
  <inkml:trace contextRef="#ctx0" brushRef="#br0" timeOffset="115627.7395">10108 4835 646 0,'-16'-11'567'0,"16"7"-411"15,4-3-107-15,19 0 63 16,24-2-21-16,12 1-41 16,6 3-39-16,-3 4 2 15,-16 1-8-15,-12 0-1 16,-12 6-4-16,-10 7-2 0,-3 6 2 15,-9 2 20 1,-4 3 4-16,-16 2 1 0,-7-2 10 16,-4-2-26-16,2-5 3 15,10-4-7-15,8-5-5 16,11-4-54-16,0 0-52 16,9-3-31-16,18 1-25 15,6-2 95-15,0 2 56 16,2-1 11-16,-1 4 6 15,-10 2 40-15,-1 4 11 16,-9 3 1-16,-5 4 12 16,-9 1 6-16,0 4-12 15,-18-2-6-15,-15-1-4 0,-9-3-15 16,3-2-20 0,-1-5-8-16,4-4-11 0,9-4-19 15,4-2-72-15,7 0-106 16,7 0-58-16,9-1-125 15,0-5-56-15</inkml:trace>
  <inkml:trace contextRef="#ctx0" brushRef="#br0" timeOffset="115852.284">10649 4853 745 0,'13'-6'328'0,"-13"7"-208"0,4 22-66 16,5 6 156 0,2 4-46-16,2 0-105 0,0-3-33 15,1-4-21-15,-4-6-1 16,-2-8-4-16,-3-3-26 16,-2-8-51-16,-1-1-73 15,1 0-135-15,-3 0-106 16,0-5 11-16</inkml:trace>
  <inkml:trace contextRef="#ctx0" brushRef="#br0" timeOffset="116445.0711">10778 5029 438 0,'2'2'193'16,"1"-2"-127"-16,10-8 72 15,9-13 73-15,4-5-137 16,-2-4-56-16,3-5-6 16,-12-5-12-16,-4-2 32 15,-6-4 18-15,-5-1 33 16,0 2-1-16,-8 6 20 16,-2 7-57-16,-3 10-8 15,2 11-3-15,2 6-6 16,0 5-23-16,1 10-5 15,-6 21-34-15,-4 13 26 0,8 7 8 16,8 1 2-16,2-4 0 16,19-2 2-1,11-5 19-15,-2-9-4 0,4-7-10 16,-2-11-5-16,-4-6-4 16,-4-7-28-16,-2-1 6 15,-2-10-14-15,-3-8-17 16,-3-6-31-16,-2-5 18 15,-7-8 11-15,-1-5 21 16,-2-5 3-16,0-4 31 16,0 3 2-16,0 9 1 15,-4 10 0-15,1 15 9 0,3 10 45 16,-2 4-2 0,-1 0-50-16,3 16-5 0,0 12 0 15,0 11 47-15,3 6 19 16,10 0-32-16,5-2-10 15,-2-2 5-15,3-7-3 16,-1-5-12-16,-4-9-12 16,-4-7-2-16,-3-7-18 15,-3-3-78-15,-4-3-156 16,0 0-113-16,0-3-159 16</inkml:trace>
  <inkml:trace contextRef="#ctx0" brushRef="#br0" timeOffset="116654.7083">10694 4725 1272 0,'-28'-9'386'0,"24"1"-273"15,4 1-82-15,0 2 18 16,0 0-49-16,0 5-125 16,0 0-148-16,0 0-356 15</inkml:trace>
  <inkml:trace contextRef="#ctx0" brushRef="#br0" timeOffset="124194.7662">10918 5491 126 0,'68'-6'41'0,"-33"-2"-41"15,-4 2-2-15,3-2 2 16,-1 2 5-16,1 0-5 0,0-3-2 16,0 0 2-1,-2-3 1-15,-1-3-1 16,1-1-31-16,-27 10-20 0,2-1-25 16</inkml:trace>
  <inkml:trace contextRef="#ctx0" brushRef="#br0" timeOffset="124260.5959">11507 5189 64 0,'0'-8'0'0</inkml:trace>
  <inkml:trace contextRef="#ctx0" brushRef="#br0" timeOffset="130349.9261">7998 5579 140 0,'0'0'207'0,"0"0"-131"0,0 0-34 16,0 0 27-16,0 0 9 15,12 0 14-15,3 0 8 16,3 1-7-16,6-1-25 16,-1 2-3-16,2-2-9 15,-2 0-18-15,5 0-23 16,-5 0-10-16,3 0-5 16,-5 0-69-16,0 0-80 0,0 0-45 15,-17 0-32-15,-2 0-85 16</inkml:trace>
  <inkml:trace contextRef="#ctx0" brushRef="#br0" timeOffset="131032.7866">8824 5555 102 0,'18'0'256'0,"9"0"-132"15,-1 0-46-15,12-5 24 16,3-4 10-16,2 1-28 15,1-2-54-15,-2 3-30 16,-8 3-45-16,-6 2-86 16,-28 2-15-16,0 0-86 15</inkml:trace>
  <inkml:trace contextRef="#ctx0" brushRef="#br0" timeOffset="133572.3036">9198 4471 119 0,'-3'0'260'0,"3"0"-134"15,0 0-51-15,0 2 0 16,0-2-2-16,0 0-5 0,0 0-29 15,0 2-4-15,0-2 4 16,0 0 14-16,0 0 16 16,0 0 15-1,0 0-15-15,11 0-19 16,5 0-12-16,5 0 22 0,4 0 12 16,6 0-9-16,-2 0-22 15,1 0-8-15,0 0-6 16,0-7-11-16,-2 1-7 15,-6-4-9-15,-1 4 2 16,-10 2-2-16,-4 1-5 16,-5 3-15-16,-2-1-27 15,0 1-53-15,0 0-43 16,0 0-118-16,0 0-98 16,0 0-51-16</inkml:trace>
  <inkml:trace contextRef="#ctx0" brushRef="#br0" timeOffset="134133.8886">9720 4369 258 0,'0'0'189'0,"1"0"-60"0,14 0-8 16,9-4 65-16,3-4 0 15,4-2-49-15,4 1-48 16,-4 0-18-16,0 0-15 16,-4 2-20-16,-1 1-16 15,-4 1-20-15,-4 2 0 16,-3 3-53-16,-1 0-62 15,-1 0-120-15,-10 0-120 16,-3 0 11-16</inkml:trace>
  <inkml:trace contextRef="#ctx0" brushRef="#br0" timeOffset="134540.0702">10299 4270 354 0,'21'-6'332'0,"0"-1"-78"15,2-1-65-15,-2 0-23 16,-2-1-52-16,-1 1-54 15,-6 2-60-15,-1 4-20 16,-7 0-61-16,-2 2-27 16,1 0-121-16,-3 0-158 15,0 2-173-15</inkml:trace>
  <inkml:trace contextRef="#ctx0" brushRef="#br0" timeOffset="139926.9117">8657 5450 78 0,'-3'-2'115'15,"3"-2"-76"-15,0 0-32 16,0 1 8-16,0 1 11 16,0 0-12-16,0 0-13 15,0 1-1-15,0 0 4 16,0 0 11-16,0 1 9 15,0 0-16-15,-2-2-1 16,0-1 2-16,2 0-9 16,-1-2 0-16,-4 1-24 15,5-1-4-15,-2 2 15 16,0 1 2-16,2-1 9 0,0 1 2 16,0 0 0-16,0-1-6 15,0 2 5-15,0 1 1 16,0 0 0-16,0-1 1 15,0 1 3-15,0 0 3 16,0 0-1-16,0-2-1 16,0 1 0-16,0 0-4 15,0 0-1-15,0-1-4 16,0 0 3-16,0 0 1 16,0 1 3-16,0-2 1 15,0 0 0-15,0 1 3 16,0-1-1-16,0 2-5 15,0 0-1-15,0-1 1 0,-1 1 2 16,1-2 4 0,0 1 0-16,0-1 5 0,-2 0 2 15,2 2-2-15,0-2 2 16,0 2-1-16,0 1-2 16,0-1-4-16,0 1-2 15,0 0-5-15,0 0 0 16,0 0-5-16,0 0 0 15,-3 0 0-15,3 0 4 16,-3 2 1-16,0 5 2 16,1 3-1-16,-3 3 0 15,1 3 2-15,-3 4 11 16,1 0 8-16,0 0 10 0,-3 0-14 16,4-1-11-16,-4-1 6 15,4-2-5-15,1-3-6 16,-3-3-2-16,6-1-1 15,-1-1-20-15,1-1-20 16,1-2-10-16,-6 0 1 16,2 0-21-16,1-1-18 15,0-4-24-15</inkml:trace>
  <inkml:trace contextRef="#ctx0" brushRef="#br0" timeOffset="148587.2968">8038 5987 346 0,'-6'0'102'0,"6"0"-95"16,0 0-4-16,0-2 31 15,0 1 12-15,0-1-21 16,0 2-25-16,0 0-3 16,0 0 3-16,0 0 5 15,0 0-1-15,0 0-2 16,0 0-1-16,0 0 6 15,0 0 5-15,0 0-3 16,0 0-6-16,0 0-3 16,0 0 0-16,0 0 2 0,0 0-2 15,0 0 1 1,0 0-2-16,0 0 1 0,0 0-1 16,0 0 1-16,0 0 0 15,0 0 0-15,0 0-2 16,0 0-1-16,2 0 3 15,7 0 2-15,7 1 7 16,-4-1 12-16,4 0-1 16,6 0-6-16,-4 0-9 15,2 0-3-15,-3 0-2 16,-3 0-7-16,1 0-18 16,-6 0-22-16,-3 0-40 15,-6 1-99-15</inkml:trace>
  <inkml:trace contextRef="#ctx0" brushRef="#br0" timeOffset="158097.233">8953 3632 85 0,'0'-2'38'15,"0"1"-28"-15,0 1 18 16,0 0 9-16,0 0 1 15,0 0-3-15,0-1-13 16,0-1 4-16,0 1 13 16,0-2 7-16,0 0-7 0,5-2-14 15,5 0-11-15,4-2 11 16,7-1 1-16,4-1-8 16,8-1 0-16,6 1-10 15,4-2-5-15,4 4 10 16,0-2-1-16,2 3 4 15,-2-1-6-15,5 1 0 16,-3 0-2-16,0 0-7 16,2-1 5-16,-4 0-3 15,-2 1-1-15,-5 0 2 16,-3 1-1-16,-4 2 0 16,-4 0 3-16,-2 0-5 15,-4 1 2-15,-7 1-1 16,0 1-2-16,3-1 0 15,-1 0-1-15,6-1 1 0,1 0 0 16,-1-2-3-16,3 1-4 16,-5 1-9-16,-1 0 0 15,-5 2-4-15,-3 0-23 16,-8 0-3-16,0 0-12 16,-2-2 3-16,-1 2-10 15,3 0-34-15,-5 0-36 16</inkml:trace>
  <inkml:trace contextRef="#ctx0" brushRef="#br0" timeOffset="159393.6793">8932 3548 97 0,'0'-2'81'16,"0"2"-36"-16,0-1 4 15,0-1 6-15,0 2-3 16,0 0 1-16,0 0-2 16,0 0-2-16,0 0 1 15,0-1-9-15,5-2-6 0,4 0-9 16,9-4-9-16,11-1-9 15,8 1-8-15,7 0 15 16,4 0-5-16,-1 0 0 16,2 0-7-16,0 0 9 15,-2 0-6-15,6 2 1 16,0-1-6-16,3 0-1 16,-1 1 1-16,-2-1 1 15,0 2-2-15,-4 1-1 16,-4 1 1-16,-9 0 2 15,-3 1 1-15,-4 1-3 16,-5-1 0-16,-4 1 1 16,-1-2-1-16,0 0 1 0,-1-1-1 15,-5 1-1 1,0-1-5-16,-2 2-6 0,-6 1-3 16,-1 0-15-16,0 0-10 15,0 0 14-15,0 0-9 16,1 0-20-16,6 0-22 15,-4 0-31-15,0 0-35 16,-5 0-19-16</inkml:trace>
  <inkml:trace contextRef="#ctx0" brushRef="#br0" timeOffset="164959.711">10826 3600 504 0,'0'1'221'16,"0"-1"-99"-16,0 0 12 15,2 0 15-15,9-9-48 0,6-3-34 16,5-3-28-16,8-2-8 16,1-1-5-16,3 1 14 15,3-1 6-15,-2 0-10 16,-1 5-11-16,-10 1 4 15,-6 3 0-15,-8 4-2 16,-8 4 1-16,-2 1-15 16,0 0-13-16,-2 16 0 15,-11 11-32-15,-9 8 29 16,-5 5 3-16,-1 3 7 0,0 0 6 16,8-3 0-1,3-3-6-15,6-5-5 0,9-5-2 16,2-6-3-16,0-6-1 15,2-4-4-15,12-4-8 16,4-3 12-16,3-4 4 16,4 0 13-16,1 0-13 15,-1-8-15-15,0-2-47 16,3-2-95-16,-3 0-126 16,-17 7-126-16,-4 0 27 15</inkml:trace>
  <inkml:trace contextRef="#ctx0" brushRef="#br0" timeOffset="166842.5017">11151 3801 172 0,'5'1'95'0,"6"-1"-50"16,2 0 31-16,5 0 4 16,3-3-37-16,2-5-16 15,-1 2 14-15,2-2-4 16,-4 0 13-16,2 1-2 16,-3 0-6-16,-9 1-3 0,1 3-18 15,-9 1-1 1,-2 2-3-16,0 0-6 0,0 0-2 15,-3 0-9-15,-15 0-28 16,-9 2-2-16,-11 8 30 16,-5 2 0-16,1 0-18 15,5 1-31-15,1 2-1 16,2 0-2-16,3 0-43 16,24-11-68-16,0-2-179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26:37.969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6433 5915 49 0,'0'2'131'0,"0"-2"-72"16,0 0-20-16,0 0 39 16,0 0-13-16,0 0 7 0,0 0-34 15,0 0-4-15,7 0 2 16,0 0 2-16,9 0-3 15,3 0 8-15,6 0 4 16,5 0-11-16,6 0-13 16,12 4-5-16,3 1 0 15,4-3-2-15,-1-1-8 16,2-1 9-16,3 0 6 16,0 0-6-16,-4 0 5 15,0-2-8-15,-2-1-13 16,-6 0-1-16,-1-1 2 15,-4 2 2-15,0-1-4 16,-1 1 0-16,-9 2-5 16,-1-1 3-16,-9 0-10 15,-7 1-4-15,-6 0-16 0,-3 0-13 16,-5 0-12-16,4 0-36 16,-2 2-35-16,-3 0-8 15,2 1-76-15</inkml:trace>
  <inkml:trace contextRef="#ctx0" brushRef="#br0" timeOffset="1808.0397">7655 5938 66 0,'-10'1'156'0,"6"-1"-113"16,0 0-41-16,-3 0-2 16,5 0-4-16,2 0 4 15,0 0 0-15,0 0-2 16,0 0-6-16,0 0 7 15,-2 0 1-15,2 0 0 16,-2 0 0-16,-2 0-10 0,-1 0-25 16,1 0-30-16,-1 0-3 15,-4 0 33-15,0 0 18 16,-3 0 9-16,-4 0 8 16,0 0 13-16,1 1 6 15,1 1 14-15,1-2 6 16,0 0-3-16,2 1-15 15,2-1-12-15,0 0-7 16,1 0 0-16,1 0 0 16,4 0 3-16,0 0 3 15,0 0 0-15,1 0 3 16,0 0-4-16,-1 0-7 16,-3 0-2-16,1 0-17 0,-4 0-8 15,3 0 11-15,-3 0-4 16,4 0 18-16,-6 0 1 15,1 0-4-15,0 0 5 16,4 0 5-16,0 0 18 16,1 0 1-16,3 0-4 15,2 0-9-15,0 0-8 16,0 0 2-16,0 0 3 16,0 0 0-16,2 0 0 15,7-1-1-15,-2-2-3 16,1 1 4-16,3 1 5 15,-4-2-6-15,7 1 2 16,-1-1-5-16,2 2 2 0,5 0-1 16,0 1 5-1,7-1 3-15,-1-2 4 0,6 2 0 16,4 0-9-16,-2 0 3 16,-1 1-2-16,-3 0 1 15,2 0-3-15,-2 0 1 16,-1 0-6-16,-2 0 10 15,1 0-2-15,-6 0 2 16,4 0 0-16,-3 0 3 16,2 0 3-16,-4-4 0 15,3 4-3-15,-2 0 0 16,-2-2-5-16,-2 2-3 16,4 0-4-16,-3 0 4 15,4 0 5-15,-2 0 1 16,2 0-9-16,3 0 5 0,-1 0 3 15,3 0-7-15,-1 2 11 16,-3-2-3-16,-1 2-6 16,-2-2-7-16,0 3 3 15,0-1 0-15,4 1-2 16,-2 1 0-16,1-2 3 16,2 2 3-16,2-3 0 15,2 2 11-15,-4-2-4 16,-3-1-11-16,-1 1-3 15,-6-1-2-15,-6 0-21 16,-2 0-49-16,-8 0-69 16,0 0-166-16</inkml:trace>
  <inkml:trace contextRef="#ctx0" brushRef="#br0" timeOffset="2788.0438">8436 5901 8 0,'-3'0'80'0,"3"0"-50"16,0 0-16-16,0 0 21 16,0 0 15-16,0 0 7 15,0 0-14-15,0 0-19 16,6 0-24-16,5 0 15 16,4 1 3-16,4 1 10 15,7-1 4-15,3 0 0 16,5-1 16-16,5 0-18 0,6 0 6 15,1 0 0 1,5 2-3-16,0-2-1 0,0 1 7 16,-3 0 0-16,-4-1-7 15,3 0-1-15,-3 0-4 16,2 0-8-16,-4 0-2 16,-2 0-12-16,0 0-1 15,-7-1-4-15,4 0-3 16,0 1 1-16,2 0 1 15,3 0 0-15,0 0 1 16,-1 0 0-16,-9 0 1 16,-4 0-1-16,-6 1 6 15,-8-1-4-15,-5 0 3 16,-4 0-5-16,-2 0 7 16,-3 0-7-16,0 0-7 0,0 0-23 15,0 0-19-15,-3 0-18 16,-1 0-57-16,1 0-50 15,-4 0-89-15</inkml:trace>
  <inkml:trace contextRef="#ctx0" brushRef="#br0" timeOffset="4906.5505">7425 5939 79 0,'0'0'74'15,"0"0"-52"-15,0 0-6 16,0 0 26-16,0 0 25 15,0 0-22-15,4 0-8 16,3 0 15-16,0 0 2 0,1 0-13 16,3 0-13-16,0 0-3 15,3 0 1-15,3 0 5 16,3 0-11-16,-3 0-4 16,8 0 5-16,-1 0-17 15,5 0-3-15,0 0 4 16,2 0 1-16,0 0 4 15,2 0-6-15,-2 0 0 16,0 0 6-16,2 0-9 16,-5 0 3-16,1 0 1 15,0 0-5-15,-5-2 1 16,0 2 1-16,-1 0-2 16,1 0 4-16,0 0-1 15,0 0 2-15,1 0 4 16,-1 0-6-16,3 0-1 0,-4 0 0 15,4 0 2-15,-2 0-4 16,-3 0 1-16,2-1-1 16,-4 1 5-16,-3-1-3 15,2 1 2-15,-1-1-3 16,-1 0 0-16,1 1 2 16,-2-2-3-16,2 2 3 15,-2 0 4-15,2 0-1 16,4 0 0-16,-4 0-3 15,1 0-3-15,-6 0 1 16,-4 0 0-16,2 0-1 16,-5 0 1-16,2 0-1 0,0 0-1 15,-5 0 0-15,4 0 2 16,-6 0-2-16,3 0 1 16,1 2-1-16,1-1-21 15,0 1-32-15,2-1-3 16,-1 2-33-16,-7-3-68 15,0 0-99-15</inkml:trace>
  <inkml:trace contextRef="#ctx0" brushRef="#br0" timeOffset="11554.0182">5398 6460 88 0,'-3'0'91'0,"3"0"-29"15,0 0 9-15,0 0 8 16,0 0-8-16,0 0-18 16,0 0-17-16,0 0-11 15,0 0-6-15,0 0-9 16,0 0-3-16,0 0 8 15,0 0 1-15,0 0 0 16,0 0 5-16,0 0-2 16,8 0-7-16,0 0 8 15,2 0 3-15,4 0-2 16,6 0-11-16,3 0-6 0,-1 0 0 16,7-2-1-16,-5 1-3 15,6-1 0-15,0-1 3 16,-3 1-4-16,1 1 1 15,-4-1-1-15,3 2 1 16,-3-1 0-16,4 1-3 16,-3 0 2-16,-1 0 0 15,-1 0 1-15,0 0-2 16,0 0 3-16,5 0-1 16,-3 0 0-16,3 0 1 15,-2-1-1-15,2 0 0 16,-3 0-1-16,2 1-14 15,-4 0 2-15,3 0 8 0,1 0 1 16,-4 0 2 0,2 0 1-16,-3 0 0 0,3 0 0 15,1 0 2-15,0 0 0 16,4 0-1-16,2 0 0 16,-1 0-1-16,0 0 2 15,0 0-1-15,-1 0 0 16,-3 0-1-16,-1 0 1 15,-1 0 1-15,-5 0-1 16,4 0 1-16,-4 0 0 16,2 0-1-16,2 0-1 15,-3 0 1-15,-3 0 0 16,-1 0 0-16,0 0 0 0,-6 0 0 16,2 0 0-1,-2 0-1-15,-2 0 0 0,5 1-1 16,3-1 2-16,-6 1 2 15,1-1 0-15,-4 0-1 16,-3 1 1-16,-2-1-2 16,-3 0 0-16,0 0-2 15,0 0 2-15,0 0 8 16,0 0-8-16,0 0 2 16,0 0 0-16,0 0-2 15,0 0 1-15,0 0-2 16,-3 1-2-16,-2 1-33 15,-4 1-63-15,2-1-81 16,1-2-243-16</inkml:trace>
  <inkml:trace contextRef="#ctx0" brushRef="#br0" timeOffset="21238.2562">5325 6041 69 0,'0'0'53'0,"0"0"-8"16,0 0 5-16,0 0-2 16,0 0-9-16,0 0-7 15,0 0-3-15,0 0 10 16,0 0 10-16,0 0-19 16,0 0-9-16,0 0 4 15,0 0 1-15,0 0-9 0,0 0-12 16,0 0-5-1,0 0-5-15,3 0 5 0,-1 0 4 16,5 0 9-16,-1 0-4 16,2 0 0-16,3 0 1 15,-1-1-3-15,5 1-3 16,1-1-4-16,2 1 2 16,1-1-1-16,1 0-1 15,2 1-1-15,-5 0 1 16,0 0-4-16,-3 0-2 15,1-1 6-15,-2 0-7 16,0 0 4-16,-1 1-5 16,0-1 4-16,1 1-10 15,3-1 11-15,0 0 2 0,3-1-5 16,1-1 4-16,0 1-2 16,0-1-9-16,-1 0 9 15,-1 1-2-15,0-1-2 16,2 0 8-16,-1 1 0 15,1-1 0-15,-4 0-12 16,2 1-10-16,4-2 10 16,-2 0 12-16,0 1 5 15,-3 2-5-15,-1 0-1 16,0 1 1-16,-4 0 6 16,2 0-6-16,3 0 0 0,-4 0 1 15,2 0-1 1,1 0-1-16,4 0-5 0,0 0-7 15,0 0 9-15,2 0-1 16,-5 0-5-16,5 0 6 16,-6 0 1-16,-3 0 3 15,0 0 6-15,1 0-5 16,-2 0-1-16,-4 0 3 16,5 0 1-16,-4 0-3 15,-1-2 1-15,5 2 2 16,-6 0-4-16,7 0 4 15,-1 0-4-15,-3 0 2 16,0 0-2-16,-1 0 0 16,4 0-4-16,-3 0 4 0,2 0 12 15,1-1-9-15,-2 1 1 16,2-1-4-16,-1 1 1 16,3 0 4-16,0-1-5 15,-2 1 0 1,-1 0 2-16,0 0 3 0,0 0-4 15,2 0-1-15,-3 0 0 16,-4 0 0-16,3 0 0 16,-3 0-3-16,0 0 2 15,1 0-1-15,-1 0 2 16,1 2 0-16,-5-1 1 16,5-1 0-16,-5 2 1 15,3-2-2-15,-3 1-1 0,-1 0 1 16,5 1 2-16,-3-2-2 15,-2 2-2-15,2-1-3 16,0 1-16-16,1 0 9 16,-2 1 7-16,2-3 5 15,-2 0 0-15,-1 1 0 16,1 0 0-16,-1-1-2 16,1 0 1-16,1 0-1 15,-2 0 0-15,0 2-2 16,1-2-17-16,-1 3-22 15,1-2 10-15,-1-1-10 16,1 1-2-16,-1-1 26 16,-1 0 0-16,-1 0 0 15,0 0-10-15,0 0 19 0,0 0 4 16,2 0 1-16,-2 0-29 16,0 2-32-16</inkml:trace>
  <inkml:trace contextRef="#ctx0" brushRef="#br0" timeOffset="27437.3919">3668 7848 200 0,'2'-5'115'0,"-2"3"-43"15,0 2 14-15,0-2-8 16,0 2-3-16,0 0-3 15,0 0-14-15,0 0 0 16,0 0-7-16,0 0 4 0,0 0-4 16,0 0-2-16,0 9-21 15,0 15-7-15,0 15-5 16,3 20 5-16,5 18 74 16,-1 9 9-16,4 15-12 15,-3 4 5-15,0 1-12 16,1-2-54-16,-3-5 20 15,0-7-29-15,1-3-3 16,-3-10-8-16,-2-12-2 16,-2-11-5-16,0-8 3 15,0-8-5-15,0-8-2 16,0-10 0-16,0-9 4 16,0-8-4-16,3-2 0 15,-3-3-22-15,0 0-23 0,2 0-23 16,-1 0-19-1,4 0-19-15,0-9-46 0,-2-9-154 16,-1 9-22-16,3-1-124 16</inkml:trace>
  <inkml:trace contextRef="#ctx0" brushRef="#br0" timeOffset="28228.4082">3775 9198 149 0,'1'-7'58'16,"3"2"-33"-16,1-3 16 15,1 1 19-15,0 2 0 16,-1-3 2-16,0 1-16 0,-2 2-10 16,0-2-17-16,-1 3 19 15,0 1 8-15,-2 1 3 16,0 2 12-16,0 0 15 16,0 0 6-16,1 0-2 15,3 0-8-15,12 0-29 16,10 0-4-16,25 0 3 15,28 0 36-15,25 0 28 16,22 0-14-16,16 0 3 16,14-9-26-16,1-6 2 15,0 1-10-15,-1-1-20 16,-14 1-32-16,-8 0-9 16,-15 5 7-16,-10 2-5 15,-23 5-2-15,-15 2-9 0,-21 0-15 16,-15 0-8-16,-14 2-18 15,-9 7-20-15,-3 0 15 16,-6 3-6-16,1-3-11 16,0 0 25-16,-3-2-9 15,1 0-68-15,2-3-143 16,-4-4-55-16,0 0-176 16</inkml:trace>
  <inkml:trace contextRef="#ctx0" brushRef="#br0" timeOffset="30936.5202">3787 8012 112 0,'0'-2'258'0,"0"2"-135"16,0-2-50-16,0 2-2 16,0-2 9-16,0 2-20 0,0-2-36 15,0 1-13 1,2 0 1-16,3 0 18 0,-3-1 14 15,4 0 6-15,0-2-4 16,3 2-5-16,3-1 0 16,3 1-5-16,3-1-9 15,6 1-10-15,2 0-2 16,1 2-4-16,4-2-2 16,-2 2-2-16,2 0-7 15,-3 0 15-15,-5 0-8 16,-1 0-3-16,0 0-4 15,-2 0 0-15,0 6 2 16,2 1-2-16,2 2 2 0,0-2 2 16,0-1 6-1,1 1-2-15,1 2 17 0,4 0-17 16,-4 1-6-16,0 1 8 16,1 0 3-16,-4 1-1 15,5 1 3-15,-3 2 4 16,0 1-5-16,-3 0-6 15,-2 0 1-15,0-1-2 16,2 1-2-16,-7 2 2 16,5-1-3-16,-4 0 4 15,-3 1-2-15,-2 0-5 16,1-2 1-16,0 5-2 16,-1-1-2-16,3 0 2 15,-1 0 5-15,-2 5-3 0,2-3-4 16,0 3 4-16,2-2 2 15,1-2-3-15,4-2 1 16,-3 1 3-16,2-2-3 16,-4-1-2-16,4-2 2 15,-3 1 0-15,-1 0-1 16,1-1-1-16,0 4 2 16,-3-1-2-16,0 0-3 15,-2-1 3-15,2-1 0 16,-5-2-2-16,0-1 0 15,0 1 2-15,0-5 4 16,0 2-3-16,-2-2-1 16,3 2 4-16,2 1-2 0,-2-1 0 15,-2 0-2-15,1-1 0 16,0 1 0-16,0-2-4 16,-5-3 2-16,2 2 4 15,0-5 2-15,-4 0-4 16,-1 1 0-16,2-2-8 15,-2 2-4-15,0-3 10 16,0 1-3-16,2 3 2 16,1 0 1-16,0-1 4 15,-2 1-1-15,2 1 1 16,0-1 0-16,-1-1 1 16,2-1-3-16,1 1 0 0,-3 1 0 15,-1-3 0 1,1 0 4-16,2 0-4 0,-4-2 0 15,0 0 0-15,0 0 2 16,0 0-2-16,2 2-4 16,-2-2-6-16,0 2-1 15,0-2-11-15,2 1-10 16,-1 1 0-16,1 0-3 16,0-2 5-16,-2 0 7 15,0 0 5-15,0 0 4 16,0 0-1-16,0 0-15 15,0 0-33-15,0 0-53 16,0 0 8-16,0 0-53 16,0 0-116-16</inkml:trace>
  <inkml:trace contextRef="#ctx0" brushRef="#br0" timeOffset="34380.9381">2771 8123 349 0,'2'-5'329'0,"1"5"-109"16,-1 0-49-16,1 0-49 15,6 0-38-15,1 15-32 16,8 4 13-16,-2 4-8 15,-1 2-3-15,-1 0-9 16,-4-3-7-16,-1 0 2 0,-7-6-25 16,5-2-11-1,-3-3-4-15,-2-2-30 0,0-2-78 16,1 0-42-16,-3-1-75 16,0-1-98-16,0-5 2 15,-7 0-138-15</inkml:trace>
  <inkml:trace contextRef="#ctx0" brushRef="#br0" timeOffset="34649.8193">2699 8459 669 0,'0'0'231'0,"6"0"-89"0,17-7-33 15,14-7 38-15,7-5 20 16,0-2-44-16,-4-4-59 16,-3 2-27-16,-9 1 2 15,-5 4-24-15,-3 2-15 16,-10 5-26-16,-2 2-57 16,-6 2-25-16,-2 0-26 15,0 1-46-15,-13 1-89 16,0 5-52-16,-5 0-74 15</inkml:trace>
  <inkml:trace contextRef="#ctx0" brushRef="#br0" timeOffset="34895.9018">2652 8238 66 0,'0'-15'637'0,"1"-2"-405"16,22-3-77-16,6-2 25 15,3 1 10-15,2 0-64 16,-1 2-53-16,-3 5-36 16,-11 5-18-16,-3 2-17 15,-11 5-2-15,1 0-8 16,-4 2-21-16,-1 0-21 0,-1 0-17 16,1 0-47-1,1 2-76-15,-2 5-105 0,0-4-113 16,0-2-148-16</inkml:trace>
  <inkml:trace contextRef="#ctx0" brushRef="#br0" timeOffset="36044.2482">5323 9155 445 0,'0'-4'373'16,"0"4"-172"-16,0 0-100 15,0 16-19-15,2 6-19 16,5 9 17-16,2 1 12 16,0-3-6-16,-4 0-23 15,2-5-12-15,-3-7-16 16,-3-3-12-16,-1-5-18 16,0-5-5-16,4 0-4 0,-4-2-47 15,0-2-46-15,0 0-29 16,0 0-8-16,0-6-82 15,0-1-128-15,-7-1 16 16</inkml:trace>
  <inkml:trace contextRef="#ctx0" brushRef="#br0" timeOffset="36299.5778">5165 9243 117 0,'-2'-7'751'0,"2"6"-532"0,11-5-144 16,14 2-22-16,9 1 71 15,4-1 22-15,0 1-50 16,-4-1-73-16,-3 0-21 16,-1-1-2-16,-5 1-2 15,1 0-47-15,-7 1-67 16,-3 1-32-16,0 0-17 15,-9 2-61-15,-7 0-23 16,0 0-63-16</inkml:trace>
  <inkml:trace contextRef="#ctx0" brushRef="#br0" timeOffset="36493.5513">5541 9214 233 0,'0'21'456'0,"0"-1"-275"0,0 2-93 16,0-4-7-16,9 1 27 16,3-6-18-16,-1-2-57 15,-2-2-33-15,-3-5-8 16,-1-4-56-16,3 0-128 16,-8 0-129-16,2-2-47 15</inkml:trace>
  <inkml:trace contextRef="#ctx0" brushRef="#br0" timeOffset="37236.5738">5668 9252 501 0,'-2'18'303'0,"2"4"-277"15,0 1-23-15,0-3 22 16,4-4 63-16,3-4-16 15,-2-6-49-15,-2-3-18 16,-1-3-10-16,-2 0-5 16,0-5-26-16,1-11-25 15,1-4-2-15,-2-6-11 16,6 0 37-16,-3 1 4 16,6 2-1-16,0 5 34 0,-2 7 11 15,5 5 2-15,-7 6 1 16,6 0 26-16,2 6 7 15,0 10-8-15,0 2-17 16,-1 2 16-16,-6-4-10 16,2-5-25-16,-3-4 7 15,-3-4-1-15,-2-3-4 16,1 0 1-16,7 0-6 16,-3-10-18-16,6-7-6 15,-3-3-29-15,1-1-34 16,-2 1-10-16,-2 6 38 15,-1 5-8-15,0 5 7 16,-3 4 48-16,1 0 12 16,0 11 13-16,3 5 16 0,3 4 26 15,5 0-5-15,-2-4-13 16,3 0 8-16,1-7 7 16,1-1-18-16,-1-7 8 15,-1-1-16-15,1 0 3 16,0-5-7-16,0-6-19 15,-2 0-3-15,-3-2-4 16,-4-2 2-16,-4 0-4 16,-2 3-14-16,0 3 12 15,0 3 2-15,0 4-7 16,-2 2 5-16,-8 0 7 16,1 4-1-16,-1 11-3 15,6 5 5-15,-1 0 24 0,5-1-7 16,0-3-11-16,11-3 22 15,5-2 18-15,4-5 4 16,0-6-4-16,0 0-8 16,2 0-21-16,-6-8-17 15,1-3-92-15,-3-2-109 16,-11 8-63-16,-3 1-314 16</inkml:trace>
  <inkml:trace contextRef="#ctx0" brushRef="#br0" timeOffset="39286.7039">3802 7922 65 0,'-8'0'79'15,"3"0"-20"-15,1 0-13 16,2 0-2-16,2 0-10 16,0 0-7-16,0 0-14 15,0 0-6-15,0 0 3 16,0 0-7-16,0 0-3 0,2 3 0 16,7 1 28-16,-1 3 23 15,0-2-1-15,0 4-3 16,2 0-11-16,-5 0 5 15,4 2-28-15,-2-2 3 16,-6 0-5-16,1 0-11 16,-2-2-2-16,0-1-3 15,0 1 0-15,-2-3 5 16,-4-2 4-16,-2 1 2 16,0-3 0-16,-3 0-6 15,4 0 0-15,2-7-2 16,-3-4 2-16,7 0 6 15,-1-2-6-15,-1-1-13 16,3 0 3-16,0 3 7 0,0 0-20 16,0 4 16-1,0 0 1-15,3 2 6 0,-1 3 0 16,2 0-4-16,-2 2 4 16,1 0 7-16,-3 0-4 15,3 0-3-15,2 2 0 16,-1 7 4-16,-3 1 7 15,3 3 3-15,-4-2-14 16,0 3 0-16,0-3 12 16,0 1-12-16,-4-1 0 15,-6 0-3-15,-1-2 3 16,1-2 2-16,-1-5-1 16,3-2 4-16,3 0 0 0,-1 0-2 15,1 0 1-15,5-10 1 16,0-3-5-16,0 0-6 15,0-2 0-15,0 3-17 16,11 1 13-16,-1-1 9 16,2 1 2-16,-1 4-2 15,1 3 1-15,-5 2 0 16,-4 2 0-16,1 0-5 16,2 0-3-16,-5 9-2 15,3 1 10-15,-4 0 7 16,0-1 4-16,0 0 6 15,0-4-2-15,-2 1-2 16,-4-3-6-16,-2-1 2 16,4-2-1-16,-4 0 0 0,0 0-8 15,5 0-6-15,-2-2-4 16,3-8-3-16,2 1-1 16,0-1-10-16,0 2-25 15,9 3-11-15,2 1-37 16,-5 4-28-16,-1 0-133 15</inkml:trace>
  <inkml:trace contextRef="#ctx0" brushRef="#br0" timeOffset="42862.0513">3780 7988 155 0,'0'0'166'16,"0"0"-82"-16,0 0-30 15,0 0 11-15,0 0-13 0,0-2-14 16,3 2-12-16,-3 0 3 16,2 0 0-16,-2 0 3 15,0-2 2-15,0 1 0 16,2-1 0-16,-2 0 5 16,2-4 16-16,3 1-2 15,-2-2-53-15,2 0 0 16,1 0-11-16,-1 2 7 15,-1 3-1-15,-3 0 4 16,3 0 0-16,-1 2 1 16,1 0-5-16,0 0-3 15,1 0-2-15,1 0-8 16,-1 6 3-16,-2 3-4 16,0 1-1-16,-3-1 9 15,0 2 11-15,0-2 0 0,0 3 0 16,0-3 0-16,-5-1-1 15,-1-4 2-15,-2-1-3 16,1-1 1-16,-2-2-6 16,4 0-4-16,0 0 0 15,0 0 11-15,2 0 0 16,1-7 6-16,2-3-2 16,0 0-4-16,0-3 0 15,0-1-7-15,0 3-10 16,0 0-4-16,0 2 8 15,5 4 3-15,0-1 9 16,2 1-1-16,-2 2 2 0,2 2 4 16,0 1 6-1,-1 0 0-15,1 0 3 0,-4 0-3 16,3 4-10-16,-4 7-1 16,6 2 1-16,-6 4 1 15,-2-1 26-15,0 1-19 16,0-4-8-16,0-1-3 15,-6-3-1-15,0-2-6 16,-2-2 0-16,0-3 4 16,2-2-2-16,-1 0 2 15,0 0 2-15,2-7 3 16,1-4 1-16,1-1 0 16,1-1 3-16,2 1-2 0,0 2 0 15,0 0 9 1,0 1-2-16,2 5-8 0,6-3-2 15,2 4-11-15,-2 2 13 16,3 1-3-16,-6 0 2 16,3 0-11-16,0 4 3 15,-3 3-7-15,2-3-19 16,-3 3-59-16,-4-7-107 16,0 0-126-16</inkml:trace>
  <inkml:trace contextRef="#ctx0" brushRef="#br0" timeOffset="51772.8159">5187 8943 3 0,'0'0'0'0,"0"0"0"0,0 0 0 15,0 0 7-15,0 0-1 16,0 0-6-16</inkml:trace>
  <inkml:trace contextRef="#ctx0" brushRef="#br0" timeOffset="51884.5275">5187 8943 12 0,'0'0'0'16</inkml:trace>
  <inkml:trace contextRef="#ctx0" brushRef="#br0" timeOffset="51989.3632">5187 8943 2 0,'0'0'0'16,"0"0"0"-16</inkml:trace>
  <inkml:trace contextRef="#ctx0" brushRef="#br0" timeOffset="52694.4037">5094 8954 23 0,'-11'0'107'0,"4"2"-93"0,-1-2-11 15,2 1-3 1,0 1 14-16,2 0-14 0,0-2-6 16,3 2-43-16,-2-2 6 15,3 0 43-15,-3 0 0 16,3 0 20-16,0 0 5 15,0 0 19-15,0 0 27 16,0 0 8-16,9 0-31 16,3 0-13-16,9 0-8 15,3 0 17-15,5 0 4 16,4-6-16-16,2-1-12 16,-2-2-6-16,1 2-5 15,-6 1-9-15,-7-1-1 16,-4 5-7-16,-3 0-8 15,-3-1-19-15,-7 1-8 0,-3 2-8 16,-1 0-38 0,0 0-64-16,-1 0-11 0</inkml:trace>
  <inkml:trace contextRef="#ctx0" brushRef="#br0" timeOffset="53093.4313">5028 8966 260 0,'0'15'54'0,"0"1"-23"15,6-4 19 1,-1-1-1-16,3-2-27 0,-5-2-22 16,-1-3-7-16,2-2-50 15,-4-2-15-15,0 0-81 16</inkml:trace>
  <inkml:trace contextRef="#ctx0" brushRef="#br0" timeOffset="58860.5776">5414 6524 108 0,'0'0'38'0,"-1"0"-8"15,1 0 12-15,0 0-11 16,0 0-16-16,0 0-8 0,0 0 7 15,0 0 5-15,0 0-4 16,0 0-5-16,0 0-5 16,0 0-3-16,0 0 0 15,0 0 2-15,0 0 5 16,0 0 3-16,-2 0-5 16,2 0-5-16,0 0 0 15,0 0 4-15,0 0 5 16,0 0 4-16,0 0-3 15,0 0 5-15,0 0 3 16,0 0-1-16,0 0-2 16,0 0-3-16,0 0 2 15,0 0 0-15,0 0-13 0,0 0-3 16,0 0-2-16,3 0-5 16,6 0-5-16,2 0 12 15,3 0 11-15,5 0 1 16,4 1 4-16,3 1-11 15,-2 0 5-15,0-1-3 16,0-1-5-16,-4 0 1 16,4 0-1-16,-6 0 2 15,4 0-4-15,-2 0 1 16,7 0-1-16,-3 0 0 16,4-1 0-16,-1-2 0 15,-3 0 0-15,-1-1-15 16,5 3 4-16,-2-2 6 15,6 0 5-15,1-2-1 0,2 3 5 16,-2-2-4-16,0 2 2 16,-4 0-1-16,-3 2-1 15,1-1 3-15,-4 1 0 16,-2 0-1-16,-2 0-1 16,2 0 0-16,-2 0-1 15,1 0-4-15,5 0 0 16,-5 0 1-16,4 0 3 15,-4 0-2-15,2 0 1 16,-2 0 0-16,3 2-1 16,-4 0 2-16,3 0-2 0,-3-1 1 15,0 1 2 1,4-2-1-16,-2 0 0 0,0 0-1 16,1 0-2-1,-2 0-3-15,-4 0 3 0,0 0 1 16,-5 2 2-16,0-2-1 15,-1 0 1-15,-2 0 0 16,0 0 0-16,0 0 3 16,2 0-1-16,-1 0 0 15,2 0 0-15,0 0 0 16,-2 0-2-16,1 0 1 16,-1 0-2-16,-6 0 1 15,4 0-2-15,-1 0 0 16,0 3 1-16,3-1 1 0,-4 0 0 15,3-1 0-15,-7 0 0 16,3 0 3-16,2 0-3 16,-5-1 0-16,1 1 0 15,0 1 0-15,-2-1-1 16,2-1-1-16,0 2-1 16,0-1 3-16,2-1 0 15,2 1 0-15,-1-1 3 16,1 0 6-16,2 1 2 15,-6-1-6-15,-1 0-1 16,1 2-2-16,-2-2-2 16,0 0-2-16,0 0-6 15,0 0-18-15,0 0-8 16,0 0-11-16,0 0-20 16,0 0-82-16</inkml:trace>
  <inkml:trace contextRef="#ctx0" brushRef="#br0" timeOffset="71232.8123">4007 6447 103 0,'0'0'83'0,"0"0"-31"16,0 0 1-16,0 0 7 15,0 0-3-15,0 0-8 16,0 0-5-16,0 0-5 15,0 0 0-15,0 0-3 16,0 0-6-16,0 0-4 16,0 0 0-16,3 0 0 15,4 0 2-15,8 1-4 0,5 4 6 16,12 1 7-16,9 1 16 16,9-1 7-16,6-2-4 15,6 1 2-15,-3-2 21 16,-6-2-20-16,-7 1-38 15,-6-2-12-15,-7 0 0 16,-3 0-8-16,0 0-1 16,-5 0 7-16,1 0-2 15,-3-3-5-15,-2 0 0 16,1 0-2-16,2 1 2 16,-3 1-3-16,3-1-4 0,-5 2 1 15,-3 0-4 1,2 0-4-16,-7 0-5 0,-7 0-14 15,2 0-17-15,-3 0-13 16,-3 0 15-16,2 0-2 16,-2 0-7-16,0 0 3 15,0 0-11-15,0 0-28 16,0 0-73-16,0 0-49 16</inkml:trace>
  <inkml:trace contextRef="#ctx0" brushRef="#br0" timeOffset="72200.0735">3710 6481 184 0,'0'0'104'15,"0"0"-51"-15,0 0-10 16,0 0 27-16,2 0-6 16,-2 0-24-16,0 0-18 15,0 0-1-15,0 0 10 16,0 0 7-16,0 0 4 15,0 0 3-15,0 0 0 16,0 0-3-16,0 0-2 16,-2 0 2-16,-7 0 3 15,-2 0 3-15,-4 0-14 16,-3 0-15-16,-8 0-2 0,-4 0-4 16,2 0-6-16,-7 2-7 15,3 2 0-15,4-1-9 16,4 0-19-16,0 0-30 15,8 1-28-15,5 1-17 16,4-2-2-16,5 1 7 16,2-4-88-16,0 0-168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28:01.88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2349 3589 468 0,'-5'2'89'0,"2"-2"-55"16,3 0 13-1,-2 0 2-15,0 0 5 0,2 0 19 16,0 0-6-16,0 0-5 16,0 0 3-1,0 0 0-15,0 0-9 0,0 0-5 16,0 0-11-16,0 0 2 16,0 0-9-16,14 0-27 15,21 1 8-15,21 0 30 16,17 1 20-16,9-2-29 15,5 0-13-15,2 0 1 16,-5-7 0-16,-6 0-17 16,-5 1-3-16,-12 0-3 15,-5 2-2-15,-10 0 1 16,-8 0-1-16,-9 1 0 16,-16 1-19-16,-9 2-29 15,-4 0 8-15,0 0-7 0,0 0-52 16,0 0-98-16,0 0-99 15,-2 0-5-15</inkml:trace>
  <inkml:trace contextRef="#ctx0" brushRef="#br0" timeOffset="899.9063">3524 3609 373 0,'0'0'137'0,"0"0"-54"16,0 1-8-16,0 1 2 0,0-2-8 16,10 4-53-1,20 2 12-15,18 3 118 0,23 0 15 16,21-4-14-16,11-4-62 15,9-1-41-15,-1 0-30 16,1-4-2-16,-9-4-1 16,-8 0 5-16,-5 1-14 15,-14 0 7-15,-7 1-6 16,-14 2-3-16,-13 1-7 16,-15 1-11-16,-11 0-17 15,-8 1 10-15,-6 1-30 16,-2 0-22-16,0 0-24 15,0 0-33-15,0 0-33 16,-3 0-26-16,-1 0-32 0,-1 0-224 16</inkml:trace>
  <inkml:trace contextRef="#ctx0" brushRef="#br0" timeOffset="12100.2813">937 5813 459 0,'-13'0'154'0,"13"0"-68"0,0 0 31 16,0 0 63 0,0 0-16-16,0 0-65 0,5 0-50 15,3 0-29-15,8 0 13 16,14 3 36-16,6 1 9 15,6 0-20-15,0-1-29 16,-2-1-20-16,-1-2-9 16,-4 0-1-16,1 0-12 15,-3 0-44-15,-7 0-56 16,-2 0-52-16,-8 0-52 16,-3 0-66-16,-13-2 32 15,0 0-101-15</inkml:trace>
  <inkml:trace contextRef="#ctx0" brushRef="#br0" timeOffset="12829.8055">1268 5755 358 0,'0'-2'113'0,"18"2"-70"0,2 0 62 16,5 0 4-16,1 0-24 15,0 7-17-15,-2-1-13 16,0 0-27-16,-6 1-2 16,-2-2-4-16,-3-2-11 15,-2 2-3-15,0-1-2 16,-3-1-6-16,-1 2-6 16,-2-3 5-16,1 1 1 15,-4-1 4-15,-1-1-4 16,-1 0-3-16,0-1-1 15,0 0-5-15,0 0 1 0,0 1 8 16,0 3 0 0,0 3-4-16,-7 2 4 0,2 3 12 15,-7-2-7-15,-4 3-2 16,0 0 19-16,-5-1 9 16,0 0-4-16,-5-1 12 15,2-1-11-15,0 0-19 16,3-1-1-16,0-1-3 15,3-1 1-15,7-2-6 16,3 0 3-16,5-4-3 16,1-1 0-16,2 1 0 15,0-1-5-15,0 0-3 0,0 0 7 16,0 0-2-16,0 0-4 16,0 0 3-16,0 0-9 15,0 0 0-15,0 0-1 16,0 0-1-16,0 0-3 15,0 0 7-15,0 0 5 16,0 0 2-16,0 0-28 16,0 0-41-16,0 0-27 15,0 0-19-15,0 0 18 16,0 0 5-16,0-4 2 16,0 0-23-16,0 1-84 15</inkml:trace>
  <inkml:trace contextRef="#ctx0" brushRef="#br0" timeOffset="13242.5209">1315 5739 218 0,'0'-6'150'16,"0"5"-61"-16,0 1-10 15,0 0 2-15,0 0-11 16,-3 0-22-16,3 0-21 15,-2 0-19-15,2 12 7 16,0 8 71-16,-2 3 33 16,2 2-20-16,-2 0-17 15,0-2-25-15,-1-2-12 16,1-5-23-16,0-3-17 16,2-1-5-16,0-6-5 15,0-3-51-15,0 1-91 16,0-4-101-16,0 0-52 15,4 0-206-15</inkml:trace>
  <inkml:trace contextRef="#ctx0" brushRef="#br0" timeOffset="14801.9004">304 5595 366 0,'-4'0'179'0,"4"0"-100"16,0 0-24-16,0 8-3 15,0 11 10-15,11 5 77 16,1 3-37-16,1-4-10 16,-3-3-36-16,-1-4-7 15,-5-5-16-15,-4-4-10 16,3-5-4-16,-3-2-7 0,0 0 0 16,0 0 17-16,0 0-5 15,0-6 13-15,0-10-37 16,-6-7-12-16,-4-6-2 15,5-4 5-15,-2 2-5 16,3 4-6-16,4 3-18 16,0 6 20-16,0 4 18 15,6 1-4-15,2 7-5 16,3 2 7-16,-3 4-10 16,5 0-1-16,3 2 4 15,-1 11-5-15,4 4 13 16,0 3 1-16,-4 2 11 15,1-2-3-15,-3-2-4 0,-5-3-4 16,-3-3-15-16,0-1-92 16,-1-4-18-16,-2-1-100 15,-2-6-47-15,0 0-85 16</inkml:trace>
  <inkml:trace contextRef="#ctx0" brushRef="#br0" timeOffset="15133.3063">518 5499 367 0,'0'0'129'0,"0"2"-85"0,3 15 44 16,8 2 23 0,3 0-17-16,9-2-36 0,-4-1 5 15,4-4-11-15,-8-5-16 16,-2-3 4-16,-6-4-14 15,-5 0 17-15,-2 0 16 16,0-7 22-16,0-7-21 16,0-4-55-16,-4 0-4 15,-12 0 8-15,3 3-9 16,-5 2-15-16,4 5 6 16,4 3-5-16,-1 5-16 15,2 0-44-15,0 0-54 0,4 10-52 16,-2 0-31-1,7-6 4-15,0-2-95 16</inkml:trace>
  <inkml:trace contextRef="#ctx0" brushRef="#br0" timeOffset="15410.8077">526 5189 427 0,'-5'-9'219'0,"5"9"-133"15,0 20-39 1,18 10 55-16,5 9 109 0,3 2-51 16,1-2-56-16,-3-4-38 15,-2-6-40-15,-6-5-25 16,2-6 1-16,-5-4-4 15,-3-5-22-15,1-3-101 16,-6-3-93-16,6-3-78 16,-11 0 38-16,0-2-50 15</inkml:trace>
  <inkml:trace contextRef="#ctx0" brushRef="#br0" timeOffset="15583.3642">783 5304 560 0,'-18'-7'240'0,"1"7"-61"16,-4 2-52-16,0 10-45 15,2 2-63-15,2 1-19 16,8 3-45-16,-2 1-98 16,11-11-124-16,0-1-94 15</inkml:trace>
  <inkml:trace contextRef="#ctx0" brushRef="#br0" timeOffset="16716.3709">541 6161 158 0,'-9'-4'205'0,"3"0"-113"15,0 1-4-15,-3-1 28 16,0-1 16-16,-2 0-15 0,1-3-14 15,0 0-14-15,-4 0-10 16,-2 1-21-16,4 1-12 16,-3 3-2-16,3 3-15 15,-4 0-9-15,0 0-2 16,-2 11-11-16,-3 10 3 16,4 8 4-16,5 6-2 15,7 2-10-15,5-4-2 16,0-3-4-16,2-8-3 15,11-7-1-15,3-5-4 16,-2-6-8-16,3-4 3 16,0 0 17-16,-1-13 23 15,-1-5-2-15,1-3-18 16,-8-2-3-16,2-2-7 16,-5 0-3-16,-2-3 1 0,-1 5 9 15,1 6-12-15,0 6 6 16,-2 8 1-16,1 3-22 15,5 1-20-15,5 17-19 16,6 8 60-16,5 5 6 16,1 5 26-16,3-2-18 15,-6 0 17-15,0-3 3 16,-8-4 2-16,-2-6-21 16,-7-7 11-16,-1-4 1 15,-3-7-10-15,0-1 16 16,-5 0-9-16,-12-2 3 15,-12 0-5-15,-4 0-8 0,-6 0-5 16,5-9 13-16,1-2-12 16,5 0-4-16,6 0-18 15,7 1-23-15,2-1-26 16,7-1-44-16,1-1-74 16,5-3-70-16,0 10 43 15,0 1-140-15</inkml:trace>
  <inkml:trace contextRef="#ctx0" brushRef="#br0" timeOffset="17301.0822">478 6119 312 0,'9'0'230'15,"-7"0"-188"-15,8 11 18 16,0 3 69-16,5 2 1 15,-5-1-26-15,0-2-49 16,-1-5-6-16,-7-4-16 16,0-3 0-16,-2-1-11 15,0 0 0-15,0 0 19 16,0 0 25-16,-8-11 26 16,0-5-52-16,-1-6-38 15,3 0-2-15,4 2-11 16,2-1-1-16,0 2-4 15,0 1-6-15,10 1-20 0,2 3-17 16,2 3 11 0,-3 3-5-16,-6 4-26 0,2 4 22 15,-7 0 32-15,0 0 12 16,0 0 4-16,0 0 0 16,0 3 9-16,0 6 5 15,5 6 33-15,2 3-3 16,4 0-23-16,-1 0 3 15,6-4-10-15,-2-3-5 16,1-6 4-16,1-4-4 16,-3-1 5-16,0 0 32 15,-3-11 21-15,-4-7-15 0,2 0-17 16,-6-2-15 0,-2 0-4-16,0-1-5 15,-8 1 1-15,-5 0 7 0,-3 4-6 16,1 4 16-16,4 6-20 15,0 6-8-15,2 0-26 16,0 0-83-16,0 8-52 16,3 2-21-16,0 2 4 15,3-2-18-15,3-7-36 16</inkml:trace>
  <inkml:trace contextRef="#ctx0" brushRef="#br0" timeOffset="17716.6383">709 5890 76 0,'0'0'455'0,"0"0"-386"16,0 10-29-16,0 7 48 15,0 1-11-15,9 0-29 16,3-2-22-16,6-5-23 15,-3-4-3-15,1-5 2 16,-1-2 14-16,-6 0 76 16,-1-2-15-16,-3-12-16 15,1-3 4-15,-4-1-43 16,-2-5-22-16,0-1-11 0,0 2 3 16,0 0-28-16,0 5 28 15,-6 6 4-15,2 4-5 16,3 6-11-16,1 1-12 15,0 0-11-15,0 5 27 16,0 8 9-16,0 1 4 16,3 0 2-16,8-2 1 15,-2-3 0-15,0-2-5 16,2-6-55-16,0-1-95 16,-1-1-13-16,-9-7-38 15,-1 1-113-15</inkml:trace>
  <inkml:trace contextRef="#ctx0" brushRef="#br0" timeOffset="18072.7397">867 5759 239 0,'0'11'199'0,"0"7"-94"16,10 1-17-16,-2-1 6 15,2-2 1-15,-5-5-25 16,1-3-20-16,-4-4-11 15,-2-3-4-15,0-1-12 16,0 0 10-16,0 0 6 16,-5-12 18-16,-6-7-49 15,1-3-8-15,2-1-11 16,1 2 8-16,6 3 3 0,1 3 6 16,0 5-6-16,0 4-7 15,0 2 7-15,5 3 0 16,11 0 3-16,6 1 4 15,3 0 9-15,3 0-10 16,-5 4 2-16,0 1-8 16,-6-1-1-16,-7-1-2 15,1-3-2-15,-6 0-77 16,0 0-115-16,-5 0-103 16,0 0-15-16</inkml:trace>
  <inkml:trace contextRef="#ctx0" brushRef="#br0" timeOffset="18532.5705">1017 5395 310 0,'23'20'93'15,"1"0"8"-15,-3 0-11 16,-3-3-39-16,-5-2 16 16,-2-1-9-16,-5-6-24 0,-3-3-5 15,-3-2-4 1,0-2-25-16,0-1-1 0,0 4-16 16,-7-2 17-16,-4 2 13 15,-4 2 9-15,0 2-15 16,3 5-4-16,0 4-3 15,-1 4 2-15,7 3 2 16,-1 3 5-16,7 0 1 16,0-5-5-16,0-3 8 15,10-8-3-15,1-5-4 16,1-4-4-16,-1-2 17 16,3 0 49-16,-3-7-6 15,-2-7-27-15,-1-5-35 16,1-2-31-16,-4-2-33 0,0-1-16 15,-1-2-25-15,-4-3-9 16,0 0-43-16,0 19-18 16,0 1-49-16</inkml:trace>
  <inkml:trace contextRef="#ctx0" brushRef="#br0" timeOffset="18972.9766">1099 5458 214 0,'-1'0'107'0,"1"0"-60"0,0 0 32 16,0 2 11-1,0 2-19-15,0 3-32 0,0 4 8 16,0 3 13-16,0 2-3 16,9 0-28-16,0-1-11 15,4-1-14-15,1-1-4 16,-2-1-11-16,6-3-57 16,1-1-69-16,0-3-18 15,-13-5-30-15,-1 0-106 16</inkml:trace>
  <inkml:trace contextRef="#ctx0" brushRef="#br0" timeOffset="36488.8579">4846 5908 62 0,'25'-22'66'16,"-13"9"-56"-16,2 2-10 0,-4 3 41 15,-4 2 18 1,-1 2-26-16,-2 1-15 16,-1 1 3-16,0 1 0 0,-2 0-6 15,0-2-1-15,0 3 1 16,3-2-5-16,-1-1-8 16,1-2 0-16,5 0-2 15,-5 1 2-15,2 1-2 16,-2-1 0-16,0 1 2 15,-1-1 1-15,3 2 2 16,-5 1 2-16,0 0 6 16,0 1-2-16,0-1 5 15,0 1-7-15,0 0-7 16,0 0-2-16,0 0 0 16,0 0-2-16,0 0 2 0,-2 4 0 15,-6 6 0-15,-5 4 14 16,-5 5 8-16,-3 0-7 15,0 2-7-15,-1 2-3 16,-1-1-3-16,-2-2-2 16,5-1-1-16,-4-3-5 15,3 1-1-15,2-3-1 16,4-3-7-16,6-3 3 16,5-2 6-16,1-4-17 15,3-1-29-15,0-1-19 16,0 0-4-16,0 0-52 15</inkml:trace>
  <inkml:trace contextRef="#ctx0" brushRef="#br0" timeOffset="46736.8954">4637 7104 138 0,'0'0'72'0,"0"0"-56"15,2 0 7-15,2 0 11 16,1 0-9-16,-2 0-16 0,3 0 26 16,-4 0-10-1,0 0 5-15,4 0-9 0,-3 0 6 16,4 0-1-16,2 0 2 16,2 0 1-16,2 0-4 15,2 0 10-15,4 0-3 16,-1 0-6-16,-2 0-12 15,2 0-2-15,4 0-11 16,-4-6 0-16,3 1 1 16,-5 0-2-16,-1 1-5 15,-6 1-9-15,-2 2 0 16,-4 0-3-16,-3 1-6 16,0 0-15-16,0 0-6 15,0 0-23-15,0 0-24 0,0 0-37 16,0 0-13-1</inkml:trace>
  <inkml:trace contextRef="#ctx0" brushRef="#br0" timeOffset="47148.594">4911 6824 114 0,'0'8'54'15,"-2"8"0"-15,2 6 15 16,0 3 7-16,0 2-6 16,0 0-11-16,2-4-21 0,2-4-12 15,-1-4-4-15,-1-4-9 16,-1-2-10-16,-1-1-3 15,0-2-14-15,0 0-56 16,0-6-54-16,0 0-71 16</inkml:trace>
  <inkml:trace contextRef="#ctx0" brushRef="#br0" timeOffset="60713.3634">4344 7542 358 0,'-4'33'247'0,"1"15"-174"15,1 13 33-15,0 7 33 16,-1 6 18-16,-1 0-46 16,4-6-45-16,0-8-27 0,0-6-12 15,0-6 6-15,0-6-13 16,0-8-15-1,6-6-5-15,-5-10-7 0,1-5-18 16,0-4-31-16,1-5-19 16,0-2-10-16,-3-2 4 15,3 0-27-15,1-6-35 16,-2-8 1-16,-2-6 17 16,0 7-21-16,0 1-108 15</inkml:trace>
  <inkml:trace contextRef="#ctx0" brushRef="#br0" timeOffset="61662.8562">4310 7652 42 0,'0'-5'100'16,"0"3"-31"-16,0 0-4 15,1 0-27-15,2-2 21 16,-3 2-3-16,2-1-6 16,-2 3-7-16,3-2-8 15,-3 0 2-15,0 1 0 16,0 0-1-16,0 1-6 15,2-1-8-15,-2 1 1 0,0 0 6 16,0 0 11 0,0 0 9-16,0 0 1 0,0 0-10 15,0 3-22-15,0 12-18 16,-2 5 0 0,-7 5 0-16,2 2 54 0,-3-2 10 15,1-3-18-15,2-4-15 16,-1-6-20-16,5-3-6 15,3-8 1-15,0-1-6 16,0 0 2-16,0 0-2 16,0 0 0-16,0-10-7 15,5-11 6-15,6-6 1 16,0-6 9-16,1-1-9 16,2 4-4-16,-3 6-9 15,-1 3 1-15,0 5 9 0,-4 5 3 16,1 5 6-1,-4 3 6-15,-3 3-1 0,0 0 5 16,0 0-13-16,3 5-3 16,2 10 0-16,-2 8 3 15,5-2 16-15,-5 3 4 16,3-3-7-16,0-2-1 16,-1 0-4-16,-1-3-4 15,1-2 0-15,-2-4-6 16,-1-3 3-16,1-3 1 15,-3-1-5-15,0-1 3 16,0-2-3-16,0 0 4 16,0 0 4-16,0 0 1 15,0 0 23-15,-16 0-13 0,-4 0-7 16,-8 0 4-16,3 0-16 16,-3 7 0-16,5 2-2 15,4-1-10-15,-2 4-2 16,8 0-10-16,3 1-19 15,2 0-41-15,2 1-75 16,1 2-30-16,3 2-19 16,2-15-18-16,0 1-153 15</inkml:trace>
  <inkml:trace contextRef="#ctx0" brushRef="#br0" timeOffset="63889.2927">4347 7684 132 0,'0'-3'134'0,"0"3"-41"15,0 0-16-15,0-2 1 16,3 2-9-16,-3-2-11 16,0 1-13-16,2 0-11 15,-2 1-10-15,2 0-5 16,-2 0 1-16,0 0-1 15,0 0-9-15,0 0-3 16,0 0-7-16,2 9 4 16,3 4 21-16,3 5-18 15,-2 0 38-15,4-2-2 16,-5-5-21-16,-1-2-11 16,2-4-4-16,-6-1-4 0,3-4-3 15,-3 0-2 1,0 0-11-16,0 0-12 0,0 0 8 15,0 0 11-15,0 0 2 16,0-9-17-16,0-2 7 16,0-1-9-16,0 0-7 15,0 0-5-15,0 3 20 16,0-2 7-16,-3 4-1 16,3 2 3-16,-4 3 0 15,2 1 6-15,0 0 3 16,2 1 5-16,0 0-4 15,-2 0 0-15,2 0-4 16,0 0-7-16,0 0 0 16,0 0-3-16,0 2-4 15,0 5-1-15,0 0 14 16,0 0 1-16,0-3 2 0,-2-2 0 16,2-2 3-16,0 0-5 15,0 0-6-15,-2 0-13 16,2 0-21-16,0 0-13 15,-1 0-52-15,-1 0-84 16,-2 0-119-16</inkml:trace>
  <inkml:trace contextRef="#ctx0" brushRef="#br0" timeOffset="65306.7504">4259 7795 138 0,'0'0'94'0,"0"-2"-40"0,0 1-15 15,0 1 4-15,0-2-8 16,0-1-11-16,0 1-7 15,0 2 15 1,0-2 4-16,0-3 8 0,0-2 10 16,7-4-4-16,-2-6 4 15,4-1-22-15,2-1-5 16,0-1-2-16,-2 1-14 16,2 2 3-16,0 0-9 15,0 3-5-15,-5 2-3 16,0 5-12-16,-4 0 6 15,3 1-14-15,-4 3 9 16,-1 1-11-16,0 0 3 16,0-1-23-16,0 1-32 15,0 0-47-15,0 2-89 16,0 0-45-16</inkml:trace>
  <inkml:trace contextRef="#ctx0" brushRef="#br0" timeOffset="67339.193">4379 7585 39 0,'0'-2'73'0,"0"1"-22"16,0 1-9-16,0 0-4 15,0 0 4-15,0 0-5 0,0-2-6 16,0 0-5-16,0 1 0 15,0 0 9-15,0-1 13 16,0 1-3-16,0-1-12 16,0-1-14-16,0 2-14 15,0 0 0-15,4-1 0 16,-4-2 1-16,0 2-2 16,0-1-1-16,0-1-3 15,2 1 0-15,-2-2-1 16,0-1-5-16,0-1-1 15,0 1-8-15,0 0-15 16,0 1 11-16,0 1 8 16,0 0-5-16,0 2 1 0,0 0 6 15,0-1 9-15,0 3 3 16,0 0 1-16,0 0 1 16,0 0-5-16,0 0 0 15,0 0-3-15,0 0 0 16,0 0 1-16,0 0 2 15,0 0 0-15,0 0 0 16,0 5 0-16,0 5 5 16,0 3 15-16,0 1-5 15,0-2-9-15,0 0-3 16,0-5 2-16,0 0-5 16,-2-1-13-16,-2-6-57 0,2 1-122 15</inkml:trace>
  <inkml:trace contextRef="#ctx0" brushRef="#br0" timeOffset="90816.3361">4358 8280 93 0,'0'0'73'0,"0"0"-32"16,0 0-21-16,0 0-2 16,0 0-1-16,0 0 2 15,0 0 8-15,0 0 0 16,0 0-4-16,0 0 0 15,0 0 2-15,0 0-6 16,0 0 4-16,0 0 1 16,0 0 3-16,0 0 0 15,0 0 0-15,0 0 11 16,0 0-11-16,0 0-13 16,0 0-5-16,0 0-7 0,0 0 0 15,0 0-2-15,-2 0 2 16,2 0-1-16,0 0 1 15,0 0 6 1,0 0 7-16,0 0 3 0,0 0 2 16,0 0 5-16,5 0 1 15,6 0 15-15,3 0 14 16,5 0 0-16,3 3-5 16,0-1-7-16,7 0-11 15,-1-2-18-15,1 2-4 16,1-2-7-16,-2 3-1 15,-2-3-2-15,-4 0 0 0,-5 0-5 16,-7 0-7 0,-4 2-26-16,-3-2-41 0,-3 0-42 15,0 0-25 1,0 0-89-16,-5 0-177 16</inkml:trace>
  <inkml:trace contextRef="#ctx0" brushRef="#br0" timeOffset="95796.9687">4883 8063 756 0,'3'0'226'0,"-1"4"-181"15,-1 16-26-15,3 6 46 16,3 4 61-16,2 0-33 16,-3-2-66-16,0-2-22 15,-2-8-5-15,-1-3 9 16,-1-6-9-16,1-4 0 0,0-1-22 15,0-4-39-15,-1 0-23 16,-2 0-45-16,0-4-44 16,0-10 20-16,0 4-23 15,0 0-78-15</inkml:trace>
  <inkml:trace contextRef="#ctx0" brushRef="#br0" timeOffset="96037.3791">4793 8179 488 0,'0'2'274'0,"0"1"-135"15,16-3-58-15,11 0 48 16,10 0 25-16,1 0-17 16,-5-3-63-16,-4-5-42 15,-3-2-17-15,-5 2-12 16,-4-1-3-16,-2 0-46 15,-7 4-37-15,-1 3-44 16,-6 2-85-16,-1 0-21 16,0 0 10-16,0 0-29 15</inkml:trace>
  <inkml:trace contextRef="#ctx0" brushRef="#br0" timeOffset="96375.7473">5264 7920 803 0,'0'0'273'15,"0"0"-178"-15,0 14-30 16,0 20-19-16,-4 12 4 15,-10 16 34-15,-6 8-33 16,-9 4-29-16,3 0-17 0,-2-5 2 16,3-12-7-1,1-7-2-15,8-12-6 0,0-9-5 16,6-8-23-16,6-9-28 16,3-4-29-16,1-8-33 15,0 0-64-15,5 0-40 16,3-11-27-16,0 0-69 15</inkml:trace>
  <inkml:trace contextRef="#ctx0" brushRef="#br0" timeOffset="96817.0503">5248 8355 613 0,'0'2'259'0,"20"-2"-64"0,11-4-44 16,9-9-15-16,8 1-23 15,0 3-45-15,2 1-35 16,-11 3-18-16,-5 0 6 15,-9 5-8-15,-7-2-11 16,-11 2-2-16,-2 0-24 16,-5 0-16-16,0 0-55 15,-5 0-53-15,-6 0-78 16,2 0-60-16,1 0-36 16</inkml:trace>
  <inkml:trace contextRef="#ctx0" brushRef="#br0" timeOffset="101077.5803">5847 8191 685 0,'0'0'530'0,"0"22"-383"0,0 12-119 16,4 13 51-1,11 7 22-15,5 1-30 0,-5-2-45 16,1-5-17-16,-7-12-9 15,-4-9 2-15,0-9-4 16,-5-9-5-16,0-5-12 16,0-4-43-16,0 0-39 15,0-8-41-15,-10-12-56 16,-4-10-81-16,10 10-5 16,-3 2-90-16</inkml:trace>
  <inkml:trace contextRef="#ctx0" brushRef="#br0" timeOffset="101410.8235">5889 8064 379 0,'26'-36'158'0,"1"23"-48"16,4 6 53-16,-2 7 23 16,-5 0-17-16,-6 14-64 15,-7 13-38-15,-9 7-23 16,-2 13-12-16,-10 3 1 15,-16 4 15-15,-7-3-9 16,-1-5-4-16,2-5-4 16,9-8 7-16,10-4-10 15,3-9-13-15,10-6-15 16,0-7-2-16,17-1-17 16,10-3 5-16,5-3 14 0,2 0 5 15,3 0-3-15,-6 0-2 16,-2-5-48-16,-2-4-60 15,1-2-49-15,-6-1-71 16,-22 8-161-16,0 0-51 16</inkml:trace>
  <inkml:trace contextRef="#ctx0" brushRef="#br0" timeOffset="101609.3912">6163 8350 602 0,'-2'22'437'0,"2"9"-256"16,0 4-134-16,10 0 85 15,5-4-8-15,1-6-66 16,-3-5-55-16,-2-8-3 16,-4-6-54-16,-1-6-28 15,-3 0-79-15,-3-2-194 16,0-9-77-16</inkml:trace>
  <inkml:trace contextRef="#ctx0" brushRef="#br0" timeOffset="102008.4903">6349 8306 563 0,'5'-5'225'16,"-2"5"-176"-16,-3 0-39 15,0 0 106-15,0 0 14 16,0 0-63-16,-3 3-56 16,-12 10 9-16,-7 3 41 15,-3 4-25-15,-1 0-4 16,5-2-12-16,7-4-4 16,5-3 13-16,7-6-10 15,2-1-19-15,4-2-9 16,17-2-15-16,9 0 24 15,5 0 9-15,4 0 3 16,-1 0-7-16,-2 5-1 16,-7 4-3-16,-7 6 8 0,-11 2 5 15,-7 0 3-15,-4 2 15 16,-4-2 1-16,-12-1 4 16,-8-2-28-16,-3-7-9 15,1-2-43-15,-1-5-72 16,2 0-21-16,2-14-109 15,18 0-75-15,3 0-1 16</inkml:trace>
  <inkml:trace contextRef="#ctx0" brushRef="#br0" timeOffset="102313.015">6436 8043 632 0,'27'0'413'0,"-8"33"-259"16,4 9-58-16,-2 4 83 16,0 1-61-16,-5-2-38 15,1-2-48-15,-2-11-25 16,-6-3-3-16,-3-4-2 16,-3-7-2-16,-3-5-2 15,0-6-42-15,0-1-8 16,0-1-17-16,0-1-7 15,0 1-25-15,0-1 8 16,0-4-3-16,0 3-29 0,0-3-21 16,0 0-6-1,0 0-13-15,3 0-19 0,0 0-6 16,-3-7 49-16</inkml:trace>
  <inkml:trace contextRef="#ctx0" brushRef="#br0" timeOffset="102708.119">6785 8221 406 0,'2'-8'223'0,"-2"8"-30"16,0 0-29-16,-13 0-27 15,-5 12-48-15,-8 5-44 16,-1 6-15-16,-2 2 22 16,1 4 10-16,3-4 11 15,4-1-21-15,8-7-10 16,6-6-9-16,7-4-19 16,0-3 1-16,2-1 5 15,18 3-1-15,4-4 16 16,8-1 13-16,3 0-18 15,2-1-17-15,0 0-4 16,-4 0-3-16,-2 0-6 16,-3 0-15-16,-8 0-28 0,-3-2-16 15,-7 0-61-15,-1 0-65 16,-6-3-76-16,-3 5-167 16,0-4-115-16</inkml:trace>
  <inkml:trace contextRef="#ctx0" brushRef="#br0" timeOffset="155541.6979">9409 5861 145 0,'0'0'57'16,"0"-1"-22"-16,0-1 23 15,0 2 7-15,0-1-11 16,0 0-6-16,0 1-8 15,0-1-5-15,0 0-1 16,0 1-1-16,0-1-9 16,0 1 0-16,0 0 6 15,0-1 1-15,0 1-6 16,0-1-5-16,0 0-5 16,0 1-6-16,0 0-9 0,0 0-2 15,0 0-3-15,0 0-12 16,0 0-3-16,0 0-7 15,0 0 21-15,0 0-2 16,0 0 0-16,0 0 1 16,0 0 5-16,0 0-4 15,0 0-8-15,0 0 2 16,0 0 7-16,0 0 4 16,0 0-1-16,0 0 0 15,0 0 1-15,0 0 0 16,0 0-2-16,0 0-8 15,0 0-7-15,0 0 8 16,0 0 8-16,0 0 2 16,0 0 2-16,3 0 1 15,-3 0-3-15,0 2-1 0,0-1 1 16,0 0-1-16,0 2 0 16,0-2 1-16,0 1-4 15,0-2 4-15,0 0 4 16,0 0 0-16,0 0-1 15,0 0-3-15,0 0 0 16,0 0-5-16,0 0-2 16,0 0-2-16,0 0-5 15,0 0 8-15,0 0 2 16,0-3-12-16,0 0 5 0,0-1 4 16,0 0-11-1,0 1-13-15,0 1 1 16,0 2 3-16,4-2 0 0,3 2 19 15,-4 0 6-15,2 0 2 16,0 0 4-16,0 0-3 16,0 0 1-16,-4 0 0 15,1 2 2-15,0 2-3 16,-2 0 0-16,0-1-1 16,0 0 6-16,0 0-2 15,0-1 8-15,-2 0-3 16,-4 0-3-16,-1 0 2 15,2 0-2-15,-1-2-2 16,1 0-4-16,1 0-6 16,2 0-8-16,0 0-5 0,-1 0 9 15,1 0 10-15,2 0 0 16,0-2 0-16,0-3 8 16,0 1 4-16,0-2-2 15,0 0-10-15,2 0 0 16,3 3 0-16,-1-1-7 15,-2 4 7-15,3-2 4 16,-2 2 1-16,3 0 2 16,-4 0-2-16,1 0 1 15,-1 0-2-15,-2 7-4 16,0 0 0-16,0 1 0 0,0-2 13 16,0 1 3-1,0-3 1-15,-5 0-3 0,-3 0-6 16,3-2-8-1,-2-1 0-15,0-1-3 0,3 0-4 16,2 0-1-16,0 0-3 16,0-1 11-16,2-6 0 15,0-1 0-15,0 1-5 16,0 1-2-16,2 2-3 16,0 2 6-16,2 1 4 15,1 1 0-15,-5 0-8 16,2 0 8-16,-2 0 0 15,0 0 0-15,0 0-1 16,0 0 1-16,0 0-4 0,0 0-2 16,0 0-42-16,0 0-89 15</inkml:trace>
  <inkml:trace contextRef="#ctx0" brushRef="#br0" timeOffset="163947.5981">9446 5825 84 0,'0'0'49'0,"0"-2"-1"0,0 2-5 16,0-1 5-1,0 1-7-15,0 0-12 0,0 0-5 16,0 0 7-16,0 0 2 15,0 0-7-15,0 0-9 16,0 0-2-16,0 0-2 16,0 0-4-16,0 0 1 15,0 0-2-15,0 0 1 16,0 0-7-16,0 0-2 16,0 0 1-16,-5 5 0 15,1-3 3-15,4-1 2 16,-3 3-2-16,0-4 0 15,0 3 0-15,3-2 0 0,0-1-1 16,0 0 0-16,0 0-1 16,0 0-1-16,0 0 1 15,0 0 1-15,0 0 0 16,0 0-3-16,0 0 0 16,0 0-2-16,0 0-3 15,0 0 4-15,3 0-2 16,2 0 0-16,2 0-1 15,-3 0 0-15,0 0 4 16,1 0-2-16,-3 5 1 16,2-1-2-16,-4 2 0 0,3 0 0 15,-3 0 3 1,0-1 0-16,0 0 10 0,0-2 2 16,0 0 3-16,-3-1-9 15,-1-1-1-15,-3 1-1 16,3-2-4-16,0 0 0 15,-2 0-4-15,3 0-4 16,-3-1 2-16,1-5-7 16,0 0 0-16,-1 1 9 15,3-1 2-15,1 1 2 16,2 1 2-16,0 1 2 16,0 0 2-16,0 0-6 15,0 2-10-15,2-1 8 16,1 2-2-16,1 0 4 15,5 0 0-15,-6 0 3 0,3 0-2 16,-1 0 0 0,-1 6 3-16,0-2-1 0,-2 0 2 15,-2-1 0-15,0 0 0 16,0-1-5-16,0 0 5 16,0-1 6-16,0 2 0 15,-6-1-5-15,-1-1 0 16,-1 1-4-16,3-2-2 15,0 0-8-15,3 0 2 16,2 0 0-16,0 0-3 16,0 0-1-16,0-2 0 15,0-4-3-15,0 1-19 0,9 1-35 16,-6 3-47 0,0 1-113-16</inkml:trace>
  <inkml:trace contextRef="#ctx0" brushRef="#br0" timeOffset="167932.163">9416 5861 144 0,'0'-1'125'0,"0"0"-86"16,0 1-26-16,0-1 24 16,0 1-4-16,0-1-13 15,0 1-10-15,0-1-2 16,0 1 2-16,0 0 6 15,0 0 2-15,0 0-6 0,0 0-1 16,0 0 2 0,0 0-2-16,0 0-2 0,0 0 2 15,0 0-3-15,0 0-1 16,2-1 7-16,5-1-9 16,-1-1 3-16,0 1-6 15,0-1-2-15,0-1 3 16,1 1-3-16,-1-1 1 15,-1 2 2-15,-2 2 0 16,-3-2 6-16,0 2-6 16,0 0 1-16,0 0-4 15,0 0-13-15,0 11 10 0,-2 1 3 16,-4 0 10-16,2-2-6 16,-5-1-3-16,3-1 8 15,0-2-6-15,0-1 0 16,0 0-3-16,-1-3-11 15,1-2-4-15,3 0-3 16,-1 0 1-16,0 0 17 16,2-1 5-16,0-8-3 15,2 0-2-15,0 1 4 16,0-1 2-16,0 2-5 16,2 2-2-16,2 1-1 15,2 1 2-15,-1 2 5 16,1 1-5-16,0 0 0 15,-1 0-3-15,-2 0 0 0,0 5 2 16,-1 0-8-16,0 0 5 16,3 0-1-16,-4-1-39 15,-1-3-58-15,0-1-83 16</inkml:trace>
  <inkml:trace contextRef="#ctx0" brushRef="#br0" timeOffset="189866.9172">9431 5865 110 0,'0'-2'116'0,"0"1"-71"0,0 0-5 16,0-1 13-16,0 2-1 16,0 0-6-16,0 0-20 15,0 0-9-15,0 0 3 16,0 0 1-16,0 0 2 15,0 0 7-15,0 0 2 16,0 0-3-16,0 0-4 16,0 0-7-16,0 0-12 15,0-1-5-15,0 0 1 16,0-1-2-16,0-1-5 16,0 0 0-16,0 1 4 15,0 0-2-15,3-2 1 16,-1 2-6-16,-1 0-11 0,3-1 5 15,-2 1-6-15,1-1 18 16,-2 3 0-16,-1 0 2 16,2 0-3-16,-2 0-1 15,5 3-5-15,-3 4 7 16,0 3 2-16,0 0 1 16,-2 0 1-16,0-1 3 15,0 0-1-15,0-3 0 16,0-1-1-16,0 0-1 15,0-3 0-15,0 1-2 16,0-3-1-16,0 0-2 16,-2 0-5-16,-2 0 1 0,-1 0 3 15,3 0-3-15,-2 0-2 16,2 0 5-16,-2-4-8 16,1-3 4-16,0-1-3 15,3 2-6-15,0 0 6 16,0 1-2-16,0 1 2 15,0 2 10-15,0-2-10 16,5 4-2-16,0-2 13 16,1 0 0-16,1 1 0 15,1 1-2-15,0 0-4 16,0 0 5-16,-3 0-4 16,1 0 2-16,-5 0 0 15,0 0 3-15,-1 0 2 16,0 2-2-16,0 3 1 15,0 0 8-15,0 1 10 0,0-1-9 16,0 2-3-16,-2-2-3 16,-6 0-3-16,3 0 1 15,-6-1-2-15,0 0-4 16,3-1 4-16,-2-1-3 16,0-2-5-16,2 0 4 15,4 0-4-15,2 0-6 16,-1 0 7-16,1-3-6 15,2-5-10-15,0 0-1 16,0 1 15-16,0-1 2 0,5 2 6 16,3 1-22-1,0-1 20-15,1 2-2 0,0 1 4 16,-4 2 2-16,0 1 1 16,-1 0 0-16,-2 0 2 15,-2 0-4-15,3 0-4 16,-1 0-21-16,-2 2-80 15</inkml:trace>
  <inkml:trace contextRef="#ctx0" brushRef="#br0" timeOffset="250873.3335">9416 5853 196 0,'0'-1'78'0,"0"1"-41"0,0 0 1 16,0 0 2 0,0 0-6-16,0 0-18 0,0 0-13 15,0 0 8-15,0 0 21 16,0 0 3-16,0 0-4 16,0-2 2-16,0 1-8 15,0 0-1-15,2 0 2 16,3-2-6-16,-2 2-10 15,2-3 4-15,0 4 4 16,-2 0-3-16,1 0-3 16,-1 0-3-16,0 0-9 15,2 0 0-15,-1 0-2 16,0 4 2-16,1 2 9 0,-5 1-5 16,1 2 1-16,-1 1 7 15,0 1 18-15,0-1-8 16,0-1-4-16,0-2-4 15,-3-2-9-15,-2 0-5 16,1-2-1-16,-1-2 0 16,0 0-1-16,-4-1 1 15,0 0 1-15,1 0 0 16,2-8 2-16,-1-3 0 16,3-3 0-16,2 1-2 15,2 0-1-15,0 0-18 16,0 1 4-16,0 1 4 0,6 3 5 15,1 3-3 1,-1 3-5-16,2 0 5 0,0 0 2 16,-3 2-2-16,0 0 5 15,-2 0 4-15,-1 0 0 16,1 2-10-16,-1 5-6 16,0 0 7-16,-2 3-33 15,0-1 0-15,0-2-6 16,0-2-68-16,0-5-68 15,0 0-117-15</inkml:trace>
  <inkml:trace contextRef="#ctx0" brushRef="#br0" timeOffset="255640.5608">8412 2713 763 0,'-13'-11'192'16,"10"10"-84"-16,3 1 44 15,-2 0 9-15,2 0-32 16,0 0-61-16,0 12-42 16,0 13-26-16,5 14 40 15,4 8 28-15,-2 2-25 16,-7-4-26-16,0-3-10 16,0-7-5-16,0-5-2 0,0-6-5 15,0-5-62-15,-3-5-47 16,1-3-91-16,-1-3-84 15,1-8-134-15,-4 0 103 16</inkml:trace>
  <inkml:trace contextRef="#ctx0" brushRef="#br0" timeOffset="256139.6564">8304 2779 365 0,'-3'-24'331'0,"3"14"-222"0,0 1-55 16,12 0 51-16,13-1-51 16,18 4-5-16,7 4-10 15,-1 2-21-15,-5 0 2 16,-9 7-4-16,-7 6-7 16,-11 2-2-16,-4 0 1 15,-11 2-5-15,-2 2 3 16,-9 2 0-16,-12 2 8 15,-3 1 7-15,-5-4-6 16,6-5 0-16,2-4 1 16,13-4-8-16,5-2-8 15,3-1-33-15,11 1-71 0,19-1-10 16,6-1 56 0,6 3-8-16,-2-1 43 0,-6 4 23 15,-7 4 2-15,-5 2-2 16,-11 2 3-16,-10 3 32 15,-1 0 35-15,-17-2 9 16,-13 0 16-16,-9-2 3 16,-6-3-16-16,0-3-35 15,8-5-13-15,6-3-18 16,5-2-7-16,2 0-9 16,12 0-26-16,1-9-63 15,3 0-38-15,6-1-57 16,2 0-20-16,4 1-21 15,5 6-54-15,3 2 1 16</inkml:trace>
  <inkml:trace contextRef="#ctx0" brushRef="#br0" timeOffset="256805.8559">8864 2948 277 0,'0'-18'194'0,"0"7"-83"16,-13 4-3-16,-1 1 19 15,-4 6-34-15,-3 0-53 16,-1 16-18-16,-2 10 4 15,2 4-9-15,8 2-1 16,5-3-12-16,9-4-4 16,0-4 0-16,16-6 0 15,6-5-13-15,9-5 13 16,-2-5 23-16,-1 0 11 16,-2-10-16-16,-6-4-3 15,-6-2 6-15,-1 0-3 16,-7-1 0-16,1 2 4 15,-5 2 8-15,-2 7 8 16,0 4-30-16,0 2-8 16,0 0-30-16,0 13-19 0,0 4 48 15,0 2 1-15,3-4 0 16,8-3-36-16,2-5-23 16,3-5-39-16,6-2-73 15,-2 0 36-15,4-6-31 16,-6-5 18-16,-3-1 26 15,-4-2 64-15,-8-3 58 16,-3 0 38-16,0-1 60 16,0 0 8-16,-7 3-17 15,-4 6-4-15,0 3 30 0,2 6-7 16,-3 0-52 0,-1 8-23-16,4 8 18 0,0 4-33 15,6 2 2-15,3 0-15 16,0-1 4-16,6-3-9 15,9-5-3-15,3-3-5 16,3-6 5-16,0-4-17 16,3 0-36-16,0-7-76 15,-19-3-111-15,2-1-112 16</inkml:trace>
  <inkml:trace contextRef="#ctx0" brushRef="#br0" timeOffset="257095.2725">9237 2584 477 0,'-2'-11'230'0,"-5"15"-174"16,3 22-29-16,-2 10 105 16,6 6-46-16,0 6-24 15,4 0-45-15,4 0-8 16,2-2 1-16,-4-5-8 15,-3-5-2-15,-1-6 0 16,-2-7-13-16,0-4-9 16,0-5-10-16,0-4-22 0,0-4-7 15,0-3-2 1,0-2 4-16,0 0-9 0,0-1-15 16,0 0-14-16,0 0-36 15,0 0-67-15</inkml:trace>
  <inkml:trace contextRef="#ctx0" brushRef="#br0" timeOffset="257395.4698">9434 2848 492 0,'-9'-9'131'0,"-9"9"-43"0,-3 0-17 16,0 5 27-16,0 7-19 16,0 5-27-16,2 1-21 15,5 0-20-15,1 2 1 16,4-1-12-16,8-4-2 16,1-2-3-16,0-1 5 15,7-1 1-15,10-1 6 16,4-1 3-16,8-3-10 15,-3-3-4-15,4-1-90 16,-20-2-92-16,1 0-163 16</inkml:trace>
  <inkml:trace contextRef="#ctx0" brushRef="#br0" timeOffset="257769.1001">9715 2650 576 0,'-15'-12'161'15,"15"12"-33"-15,0 0-6 0,0 0 2 16,0 12-88-16,0 15-21 16,3 14 0-16,6 9 95 15,-1 4-46-15,0-1-7 16,-4-5-17-16,0-7 3 16,-1-6-18-16,-1-7-13 15,2-5-7-15,-2-4-5 16,1-6-64-16,-1-4-66 15,3-3-73-15,3-5-56 16,-2-1-37-16,-3-1-75 16</inkml:trace>
  <inkml:trace contextRef="#ctx0" brushRef="#br0" timeOffset="257952.3049">9892 2899 275 0,'0'-18'370'15,"-12"14"-226"-15,-8 1-24 16,0 3 20-16,-4 0-119 16,3 3-21-16,0 10-12 15,9 3-32-15,2 0-70 16,10 0-64-16,0-11-23 16,1-2-61-16</inkml:trace>
  <inkml:trace contextRef="#ctx0" brushRef="#br0" timeOffset="258222.6002">9857 2960 402 0,'-17'22'189'0,"6"1"-91"16,5 3 8-16,6-2-18 16,3-4-54-16,20-5 8 15,10-7 1-15,5-6-38 16,-1-2 14-16,-2-4-3 15,-8-13 34-15,-11-4-34 16,-8-3 0-16,-8-3 10 16,0 0-23-16,-20 2 50 15,-2 1-12-15,-8 6-20 16,-2 8-21-16,2 8-11 16,5 2-110-16,-1 11-119 0,21-1-43 15,1-1-229-15</inkml:trace>
  <inkml:trace contextRef="#ctx0" brushRef="#br0" timeOffset="258549.2997">10222 2731 839 0,'-16'-8'42'16,"14"8"-35"-16,-2 6 59 16,4 17 13-16,-2 13-19 15,2 10-6-15,0 6-28 16,6 0 0-16,7-3-7 15,0-7-16-15,0-10-3 16,-6-7-26-16,-4-6-67 16,-1-9-81-16,-2-5-89 15,0-5-13-15,-2-5-113 16</inkml:trace>
  <inkml:trace contextRef="#ctx0" brushRef="#br0" timeOffset="258989.2818">10187 2772 726 0,'-2'-26'286'0,"2"20"-102"15,0 1-21-15,11 1-73 16,10 4-90-16,5 0 2 16,6 6-2-16,-4 12 4 15,-3 4-4-15,-10 3-7 16,-10 0-2-16,-5 3-7 15,-7-2-8-15,-14-2 24 0,-1-3 9 16,1-4 3-16,8-4-9 16,6-6-3-16,7-3-3 15,0-3-75-15,18 2-14 16,10-1 38-16,9 1-31 16,-2 0 13-16,2 1 51 15,-9 1 21-15,-5 4 7 16,-8 2-6-16,-6 3 2 15,-9 0 16-15,0 2 20 16,-11-2 9-16,-11-2 12 16,-7-2 4-16,2-3-13 15,4-2-24-15,2-4-15 0,4-1-7 16,2 0-5 0,2 0-89-16,7 0-96 0,6-7-43 15,0-2 11-15,5 3-84 16,6 0-33-16</inkml:trace>
  <inkml:trace contextRef="#ctx0" brushRef="#br0" timeOffset="259588.9771">10575 2966 250 0,'16'-16'192'0,"-16"7"-93"15,-2 2 2-15,-7 1 32 16,-5 6-53-16,-1 0-57 15,-5 10-23-15,-2 11-5 16,0 3 5-16,6 0 12 0,10-1 17 16,4-3 30-16,2-4-17 15,0-5-1-15,17-3 9 16,5-5-2-16,3-3-1 16,2 0-11-16,-3-4-13 15,-3-7-6-15,0-1-6 16,-4 0-8-16,-5-1-3 15,1 2 9-15,-9 5-9 16,-2 3-5-16,-2 3-5 16,0 0-36-16,0 1-9 15,0 9 44-15,0 1 9 16,0-1-3-16,0-2 2 0,7-2 3 16,6-3 0-16,7-3-24 15,3 0-35-15,-2-2-81 16,2-9-54-16,-2-2 17 15,-4-2 30-15,-7-2 83 16,-5 1 10-16,-2 0 54 16,-3 0 19-16,0 3 41 15,-3 1 12-15,-5 5-12 16,-2 3 18-16,0 4-1 16,-1 0-9-16,-3 2-9 15,0 12 14-15,2 7-2 16,1 1-17-16,4 2-7 0,7-3 0 15,0 0 3 1,2-5-2-16,14-5-28 0,0-3 14 16,8-5-11-16,0-3-23 15,-1 0-35-15,1-7-95 16,-3-8-67-16,0-2-33 16,-15 6-20-16,-4 0-109 15</inkml:trace>
  <inkml:trace contextRef="#ctx0" brushRef="#br0" timeOffset="260013.722">10970 2584 280 0,'-13'-2'60'0,"6"9"-9"15,1 23 50-15,4 10 10 16,2 5-23-16,0 3-8 15,0 2 10-15,8-2-11 16,-4-3-3-16,3-4-33 16,-3-6-15-16,1-6-10 15,-4-5-8-15,7-7 10 16,-6-4-14-16,-2-5-6 16,1-4 6-16,-1-1-5 15,2-2 2-15,-2 0 0 0,0-1 0 16,2 0 2-16,-2 0 2 15,0 0 1 1,0 0 5-16,0 0-7 0,4 0 0 16,-4 0-6-16,0 0-9 15,3 0-8-15,-3 0-12 16,4 0-16-16,-2 0-7 16,2 0-7-16,-2 0-16 15,3-3 3-15,-3-1 2 16,2 0-19-16,1-1-30 15,0 0-4-15,-1 4-51 16,-4-1-40-16</inkml:trace>
  <inkml:trace contextRef="#ctx0" brushRef="#br0" timeOffset="260422.3329">11153 2959 200 0,'16'-8'111'0,"-13"5"-41"16,0 3 22-16,1 0 29 16,-4 0-25-16,0 0-20 15,0 0-12-15,0 0-33 16,0 0 0-16,-12 0-17 16,-6 0-5-16,-1 0 9 15,-4 7 22-15,3 0 3 16,2-1-3-16,1 1 13 15,2 0-2-15,2-1-10 0,2 1-14 16,1-1 9-16,4-2-23 16,4 1-3-16,2-2-10 15,0 2 0-15,2 1 0 16,13-1 23-16,3 2 2 16,-1-2 1-16,5-1-6 15,-4 0-6-15,6 0-12 16,-4-1-2-16,5 0-2 15,-1-1-46-15,-1 0-35 16,-2-1-24-16,1 0-58 16,-2-1-36-16,-15 0 0 15,-2 0-125-15</inkml:trace>
  <inkml:trace contextRef="#ctx0" brushRef="#br0" timeOffset="261073.1515">9711 3288 501 0,'0'-18'104'0,"-11"8"0"15,-3 2 83-15,-4 1-11 16,-2 3-57-16,-7 3-42 16,-8 1-44-16,0 1-7 15,-3 13 11-15,-5 10-20 16,4 8-3-16,3 7 18 15,4 4-11-15,10-2-16 0,6-1-5 16,14-7-11 0,2-6-16-16,5-6-78 0,15-7-26 15,13-10-76-15,6-4-36 16,-18-3-19-16,-2-10-110 16</inkml:trace>
  <inkml:trace contextRef="#ctx0" brushRef="#br0" timeOffset="261355.9671">9628 3406 483 0,'-3'0'163'0,"-14"26"-83"15,6 3 30-15,11-1-20 0,0-1-39 16,19-4-20-16,11-4 11 16,3-8-19-16,0-7-13 15,0-4 9-15,-7-5 12 16,-5-12 20-16,-9-4-44 15,-9-3-2-15,-3-1 5 16,0-1 2-16,-13 0 7 16,-7 4 11-16,1 4-30 15,-2 7-3-15,-2 6-12 16,1 5-68-16,0 0-88 16,5 12-13-16,0 4-16 15,14-9-66-15</inkml:trace>
  <inkml:trace contextRef="#ctx0" brushRef="#br0" timeOffset="261723.1673">9789 3440 361 0,'26'19'187'0,"-14"-2"-119"15,1 1 56-15,-4-3 18 16,-1-4-46-16,-5-2-11 15,-1-4-37-15,2-3-26 16,-4-2-8-16,0 0 7 16,0 0-1-16,0-3 2 0,0-11 10 15,0-5-1 1,0-2-11-16,3-1-5 0,6 0 17 16,2 5 30-16,2 3-32 15,5 5-23-15,-1 5 2 16,3 4 7-16,4 0-9 15,1 19-7-15,4 8-9 16,-3 3 9-16,0 0 0 16,-12-1-4-16,-5-2-13 15,-8-4-13-15,-1-5-53 16,0-3-14-16,-3-8-69 16,-6-6-92-16,2-1 4 15,5-3-39-15</inkml:trace>
  <inkml:trace contextRef="#ctx0" brushRef="#br0" timeOffset="261946.7851">10127 3205 770 0,'0'-7'94'15,"0"11"-79"-15,5 19-15 16,8 12 143-16,2 9-42 15,5 6-62-15,-4 3-17 16,-4-1-15-16,-3-8-3 16,-2-6-4-16,-7-9-7 15,0-6-12-15,0-7-80 0,0-4-75 16,0-12-93-16,0 0-121 16</inkml:trace>
  <inkml:trace contextRef="#ctx0" brushRef="#br0" timeOffset="262119.4821">10322 3410 684 0,'-16'-8'281'16,"-8"8"-221"-16,-1 0-8 16,-5 8-2-16,3 8-42 15,4 1-8-15,1 1-45 0,7-2-102 16,13-11-86-16,2-3-106 15</inkml:trace>
  <inkml:trace contextRef="#ctx0" brushRef="#br0" timeOffset="262822.9689">10340 3427 506 0,'5'19'10'0,"2"8"2"16,0-1 105-16,-2-1-31 16,4 0 3-16,-2-6-39 15,-2-5-18-15,-3-5-6 16,-2-4 1-16,0-4-23 0,0-1 2 16,0 0 20-16,0-7 28 15,0-11 24-15,0-4-66 16,0-4 3-16,0 2 0 15,0 6-11-15,7 1-4 16,6 5-16-16,2 5-67 16,3 0-14-16,7 6-11 15,-1 0-17-15,-2 1-14 16,5 0-10-16,-6 0 52 16,-2 2 22-16,-4-2-15 15,-6 0 45-15,-1 0 45 16,-6 0 24-16,-2-8 56 15,0 0 14-15,0 0-19 16,0 2-16-16,-11 3 8 0,-1 3 4 16,-7 0-34-16,-4 12-13 15,0 8 2-15,4 4 21 16,1 0-10-16,7-2 14 16,6-4 15-16,5-1-35 15,4-5 4-15,12-4 7 16,8-5 9-16,5-3-5 15,0 0-19-15,-1-12-5 16,-3-4-8-16,-5-3-14 16,-1-1-17-16,-5-2 5 15,-5 4 6-15,-1 3-3 16,-7 6 3-16,-1 6-4 16,0 3-18-16,-3 3-24 0,-10 12 46 15,0 5 8-15,4 0-4 16,7-1-7-16,2-1 8 15,0-2 0-15,5-2-1 16,10-4-12-16,4-6-8 16,2-4-66-16,1 0-81 15,2-9-44-15,-1-6 14 16,-4-4-4-16</inkml:trace>
  <inkml:trace contextRef="#ctx0" brushRef="#br0" timeOffset="263038.5942">10852 3444 91 0,'3'-22'110'0,"-3"2"-20"16,0 3-1-16,0 6 11 15,-13 4-27-15,-3 5-19 16,0 2-8-16,-2 0-21 16,1 9-10-16,2 6 4 15,2 4 5-15,-1 5 3 16,10 1 21-16,4 1-27 16,0 0 19-16,2-5-17 15,16-2-17-15,5-5 22 16,5-6-21-16,0-6 29 15,4-2-36-15,-1-4-72 16,-1-13-50-16,-1-6-40 0,-26 11-12 16,-3-1-75-1</inkml:trace>
  <inkml:trace contextRef="#ctx0" brushRef="#br0" timeOffset="263245.1239">10970 3158 375 0,'-17'0'52'0,"11"17"4"16,3 16 69-16,3 6-22 15,0 9-1-15,9 2-18 16,6 4 11-16,-4-5-32 16,-4-6-39-16,2-9-18 15,-5-8-6-15,-2-7-55 16,0-7-84-16,0-4-72 15,0-8-80-15</inkml:trace>
  <inkml:trace contextRef="#ctx0" brushRef="#br0" timeOffset="263425.6417">11125 3461 701 0,'-38'-15'150'0,"5"7"-133"16,-3 4-16-16,2 4-1 15,23 0-114-15,3 0-142 0</inkml:trace>
  <inkml:trace contextRef="#ctx0" brushRef="#br0" timeOffset="264595.1286">9333 3512 170 0,'2'-1'129'16,"-2"1"-48"-16,0 0-11 15,0 0 4-15,0 0-19 16,0 0 2-16,0 0-9 15,0 0-1-15,0 6-5 16,-2 10 24-16,2 5-15 16,0-1 11-16,11 0-30 15,10-2-12-15,6-2 2 16,-1-3-18-16,5-6-5 0,1-5 1 16,-3-2-152-16,-21 0-91 15,-5-8-136-15</inkml:trace>
  <inkml:trace contextRef="#ctx0" brushRef="#br0" timeOffset="268838.6788">8127 3764 233 0,'-7'3'101'0,"7"-2"-84"16,0 0 0-16,0-1 44 15,0 0 1-15,0 0-14 16,2 0-28-16,5 1-16 16,2 1 17-16,4-2 17 15,9 1-3-15,7 0 19 16,7 0-4-16,8 1-25 16,7 1-11-16,1-1-9 0,7 1-4 15,7 0-1-15,8-2 3 16,3 1 15-16,0 0-6 15,4 0-7-15,0 2 1 16,-4-1-4-16,2 0-2 16,-1 0 6-16,-5 0-5 15,-3 1-1-15,-3 0-1 16,-2 1 1-16,2 0 0 16,-5-1 0-16,4-1 1 15,0 1-1-15,0-1 0 16,0 0 1-16,0-1-1 15,0 0 1-15,3-2-1 16,-1 0 2-16,-1 0-2 0,-3 0 0 16,0 0 0-16,-2 0 2 15,0-1 4-15,-3-1 4 16,-1 1-4-16,-3-2-2 16,-2 0-4-16,-3-1 0 15,-5 1 0-15,-5 0 0 16,2-1 0-16,-6 2 1 15,-1-1 2-15,-3 1 0 16,-10 0-3-16,-8 0 0 16,-5 1-2-16,-5 1-24 15,-4-1-15-15,0 1-28 16,0 0-13-16,-2 0-21 16,-3 0-79-16,-4 0-135 0</inkml:trace>
  <inkml:trace contextRef="#ctx0" brushRef="#br0" timeOffset="311733.3368">11391 6224 483 0,'18'-24'152'16,"-11"12"-58"-16,2 1 98 16,-2 3 34-16,-6 4-61 15,-1 1-26-15,0 3-33 16,0 0-15-16,-6 1-33 16,-16 17-29-16,-9 10-1 15,-6 9 21-15,-4 2-10 16,4-2-9-16,2-1-15 0,9-5-8 15,2-3-5 1,6-6 6-16,4-6-8 0,5-5-8 16,6-4-39-16,3-5-27 15,0-1-47-15,0-1-23 16,0 0-38-16,8-2-41 16,10-10-59-16,-7 3-31 15,-4 1-122-15</inkml:trace>
  <inkml:trace contextRef="#ctx0" brushRef="#br0" timeOffset="312393.3096">11754 5857 353 0,'2'-23'171'0,"-2"14"-36"15,-8-1 64-15,-6 4 6 16,-8 4-51-16,-4 2-43 16,-7 8-45-16,-3 18-16 15,-2 8 20-15,5 6-34 16,7 3-11-16,12-3-23 16,8-4-2-16,6-7 0 15,4-3-4-15,17-8-17 16,5-5-53-16,5-7-19 15,4-6-72-15,1 0-117 16,-24-8-33-16,-2-3-50 0</inkml:trace>
  <inkml:trace contextRef="#ctx0" brushRef="#br0" timeOffset="312745.4874">11851 5919 478 0,'-28'0'200'0,"-5"20"-108"16,-1 10 33-16,6 1 29 16,12 0-43-16,8-4-43 15,8-5-52-15,0-3-11 16,2-8-5-16,9-4-15 16,8-7 15-16,1 0 5 0,0-6 24 15,0-10 8-15,-1-3-30 16,-5 0 3-16,-3-3-10 15,0 1 0-15,-2 1-7 16,-4 4 7-16,1 6-5 16,-4 4-37-16,-2 4-19 15,0 2-2-15,0 0 8 16,0 0 45-16,0 0-6 16,0 0 8-16,0 0-2 15,0 0-21-15,0 4-51 16,-2 1-86-16,-1-3-60 15,0-2-104-15</inkml:trace>
  <inkml:trace contextRef="#ctx0" brushRef="#br0" timeOffset="313199.9366">11913 5793 280 0,'-3'-9'135'0,"-12"9"-63"15,-2 22-14-15,-6 11 42 16,-1 10-6-16,2 6 45 16,2 1 16-16,1-5-12 15,9-9-62-15,4-7-10 16,0-7-7-16,6-10-29 16,-2-6-13-16,2-5-7 15,0-1 4-15,0 0 1 0,0-6 9 16,10-9-2-16,4-8-14 15,6-5-13-15,0-1-6 16,2-1 6-16,3 2-11 16,-4 6-2-16,-4 7-30 15,-8 7 22-15,-6 5 3 16,-3 3 18-16,0 2-9 16,0 16-36-16,0 8 45 15,0 1 17-15,0 2 11 16,0-4-1-16,-3-4-13 15,1-3-14-15,-1-6 6 16,3-3-6-16,0-4-22 0,0-4-71 16,14-1-97-1,1 0-50-15,9-5 13 0,-13-2-55 16,-3-2 15-16</inkml:trace>
  <inkml:trace contextRef="#ctx0" brushRef="#br0" timeOffset="314170.8827">12062 5960 145 0,'5'-30'242'15,"-5"21"-133"-15,-4 3-1 16,-12 6 28-16,-6 2-19 16,-3 17-36-16,0 10 11 15,0 4 5-15,5 1-39 16,6-3-26-16,8-5-17 16,6-4-5-16,0-7-10 0,0-4-1 15,14-8-19-15,1-3 20 16,4 0 18-16,1-13 8 15,-1-6-26-15,2-5-5 16,-3-1-8-16,1-3-6 16,-1-2 4-16,-4 4 9 15,-4 6-10-15,-4 9 15 16,-4 8-39-16,-2 3-2 16,0 2-6-16,0 11 7 15,-8 5 41-15,3 1 7 16,-4 0 37-16,7-4 0 15,2-6-4-15,0-3-6 0,0-5-18 16,2-1-16 0,10 0 0-16,8-1 20 0,1-12-20 15,1-2-25-15,0-1-17 16,-5 1 21-16,-5 5 5 16,-8 4 4-16,-2 5 9 15,-2 1-30-15,-4 10-39 16,-10 10 72-16,-5 2 14 15,1-1 59-15,6-4-9 16,4-5-14-16,4-6-12 16,2-3-9-16,2-3-12 15,0 0-2-15,0 0 3 16,11-5-2-16,2-10-16 0,7-4-47 16,2-3 28-1,2-2-8-15,-4 3 4 0,0 1 1 16,-2 5 14-16,-8 6 0 15,-7 6 8-15,-3 1-1 16,0 2 1-16,0 4-28 16,-5 10 18-16,-3 3 10 15,1 1 25-15,-2 0 4 16,7-1 8-16,0 0-2 16,2 1 10-16,0-2-34 15,0-1-9-15,0 0 24 16,2-1 3-16,-2 0-21 0,0 1-8 15,0 1 2 1,0 1-2-16,-7-1 0 0,-6-2 5 16,0-2-1-16,0-3-2 15,4-4 8-15,4-2-8 16,5-3 5-16,0 0 17 16,0-6 3-16,14-12-20 15,6-7-7-15,6-6 0 16,2-1 0-16,-1-3 7 15,2-1 0-15,-6 0-5 16,-2 1 3-16,-7 5-5 16,-4 5 2-16,-7 5 2 15,-1 8 14-15,-2 6 3 16,0 5-1-16,0 1-20 16,-3 10-9-16,-14 13-16 0,1 10 25 15,1 2 18 1,6 0 7-16,5-3-5 0,4-5-5 15,0-3-15-15,0-6 0 16,0-6-2-16,2-3-78 16,-2-2-131-16,0-7-142 15,0 0-192-15</inkml:trace>
  <inkml:trace contextRef="#ctx0" brushRef="#br0" timeOffset="314683.0801">11770 6424 500 0,'11'-30'151'16,"-7"14"27"-16,-4 4 105 16,0 5-68-16,-6 3-96 15,-11 4-60-15,-8 0-38 16,-11 13 5-16,-6 13 28 16,-8 11-26-16,1 8-10 15,6 1-14-15,6-2-1 16,11-5-3-16,14-6-5 15,8-6-6-15,4-7-69 16,7-8-18-16,17-9-103 0,11-3 19 16,1-10-47-16,-16-4-82 15,-3-1-93-15</inkml:trace>
  <inkml:trace contextRef="#ctx0" brushRef="#br0" timeOffset="314932.6337">11712 6530 317 0,'0'-1'315'0,"-8"9"-187"15,-18 22-23-15,1 3 36 16,5 2-35-16,9-4-36 16,11-5-35-16,0-8 30 15,21-8-19-15,3-6-6 16,6-4-23-16,-1-8 16 16,-1-12-24-16,-6-6-9 0,-13-2-30 15,-2-2 14-15,-7-1-16 16,0 4 15-16,-13 4 5 15,-4 7 12-15,-2 8-22 16,1 8-110-16,-1 0-112 16,1 11 16-16,13-2-14 15,5-2-72-15</inkml:trace>
  <inkml:trace contextRef="#ctx0" brushRef="#br0" timeOffset="315251.8731">11821 6572 464 0,'11'16'106'16,"-11"1"-3"0,0 2 22-16,0 1-26 0,-7-3 8 15,-3-2-31-15,4-6-32 16,1-4-12-16,-1-3-14 16,6-2-7-16,0 0-3 15,0-2 30-15,0-11-12 16,0-2-26-16,9-2-7 15,7 0-12-15,3 3 19 16,2 0 0-16,2 7 0 16,-4 2 0-16,0 5 6 15,-6 0 6-15,-3 2 9 16,0 13-21-16,-7 3-13 16,3 2 6-16,-6-1 6 0,0 0-19 15,0-3-30-15,-9-3-69 16,-4-3-49-16,8-10-52 15,-1 0-59-15</inkml:trace>
  <inkml:trace contextRef="#ctx0" brushRef="#br0" timeOffset="315532.2701">12065 6372 304 0,'9'-11'291'0,"-9"11"-236"0,0 16 34 16,0 12 102-16,0 9-28 15,-9 6-54-15,-1 4-28 16,-6-1-8-16,0-1-18 16,-2-4-17-16,3-2-7 15,0-8-24-15,3-7-7 16,6-7 0-16,-1-8-45 15,4-4-89-15,3-3-66 16,0-2-108-16,3 0-46 16,7-7-70-16</inkml:trace>
  <inkml:trace contextRef="#ctx0" brushRef="#br0" timeOffset="315709.7964">12187 6589 99 0,'0'-9'537'0,"-11"9"-453"16,-17 0-45-16,-2 15 80 16,1 3-16-16,1 3-53 15,1-1-35-15,11 0-15 16,8-7-54-16,8-4-94 16,0-5-79-16,3-4-51 15</inkml:trace>
  <inkml:trace contextRef="#ctx0" brushRef="#br0" timeOffset="316366.3691">12169 6631 406 0,'0'18'74'16,"-9"7"-29"-16,-4-1 67 16,0-4 6-16,6-3-23 15,3-6-37-15,1-5-41 16,3-5-13-16,0-1 5 15,0 0-1-15,9-14-8 16,7-2-44-16,-3-4 1 16,-2 0 21-16,0 1 11 15,-4 5 4-15,-4 6 7 16,-3 6 1-16,0 2 32 16,0 3-19-16,-10 16-9 15,-2 7 1-15,2 2 16 0,5-2-15 16,5-4 3-1,0-6 40-15,7-5 12 0,9-6-15 16,1-5-6-16,1 0 15 16,0-8-30-16,-5-9-23 15,-2-3-3-15,-4-2-42 16,-3 0-25-16,-4 3 29 16,0 6 13-16,0 5-13 15,0 8-56-15,-11 0-28 16,-1 8 24-16,-5 7 65 15,6-1 28-15,6-4-21 16,5-5-11-16,0-5 37 0,18 0 124 16,6-10-14-16,8-11-42 15,1-6-30-15,2-3-21 16,0-1-7-16,-6-5-16 16,0-2 6-16,-6-5 0 15,-2 0 29-15,-2 3 53 16,-6 8 5-16,-7 14 8 15,-4 9-25-15,-2 9-70 16,-19 16-16-16,-17 20 16 16,-17 19 2-16,2 7 24 15,0 4-26-15,17-4-3 16,13-10 3-16,12-5 0 16,9-12 7-16,0-10-7 15,2-9-24-15,14-12-107 16,-7-4-221-16,3-9-272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33:39.73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5843 3288 436 0,'23'0'299'0,"20"0"-161"16,26 0-4-16,21 0 32 15,26 0-22-15,21 0-3 16,14 0-7-16,1 0-13 16,1 0-41-16,-12 0-41 15,-15 0-7-15,-14-4-13 16,-22 0-10-16,-20 1 4 16,-19 0-5-16,-21 1-5 15,-18 1-3-15,-12 0 0 16,0 1 0-16,0 0 6 15,-2 0-6-15,-8 0-13 0,-1 0-6 16,-2 0 10-16,7 0 5 16,1 0 2-16,5 0-1 15,0 0-70-15,0 0-35 16,0 0-30-16,0 4-93 16,0-2-181-16,-1 2-118 15</inkml:trace>
  <inkml:trace contextRef="#ctx0" brushRef="#br0" timeOffset="86172.2932">5390 3688 131 0,'-7'-14'249'0,"0"6"-159"0,2-1-32 16,0 0 27-16,0 3-26 15,-1 2 17-15,4 4-11 16,0 0-26-16,1 9-21 15,-4 28-9-15,3 20-3 16,2 14 31-16,0 1 76 16,12-9-78-16,5-10-22 15,4-13 0-15,0-11 3 16,0-12 8-16,-1-8-21 16,-4-9 2-16,1 0-4 15,1-6 4-15,-2-13 18 16,2-6 10-16,-7-8-29 0,0-5-4 15,-2-2-20 1,-5 3-19-16,-2 9 11 0,1 11 1 16,-3 11 17-16,0 6 3 15,0 16-14-15,0 17-39 16,2 6 53-16,8 2 7 16,4-7 48-16,10-9-22 15,2-9 2-15,0-11-10 16,4-5 1-16,-2 0 5 15,-2-16-19-15,-1-6 29 16,-11-4-14-16,-2-1-9 16,-7-2 4-16,-5 0-12 15,0 1 1-15,-8-2-1 0,-5 3 2 16,-6 3-2 0,-2 3-1-16,3 6 3 15,5 5-5-15,3 5-5 0,7 2-18 16,0 3-107-16,3 0-47 15,0 0-18-15,3 0-45 16,4 0-165-16</inkml:trace>
  <inkml:trace contextRef="#ctx0" brushRef="#br0" timeOffset="86672.438">5787 3621 502 0,'-21'18'115'0,"14"18"-97"0,7 11 26 16,0 2 64-16,21 2-6 15,6-7-13-15,9-8-63 16,-3-10-18-16,0-11-8 16,0-9-5-16,-7-6 5 15,-4 0 5-15,-5-15 1 16,-1-5 18-16,-5-4 9 15,-4-4-18-15,-5 1-15 16,-2 4 0-16,0 9-11 16,0 6 11-16,0 8 1 15,0 14-1-15,0 18-49 16,1 10 13-16,15 3 36 0,7-9 5 16,6-8 2-16,8-10 4 15,3-11 31-15,-5-7 0 16,0-4 1-16,-2-19-9 15,-8-7-1-15,-5-5-22 16,-12-4-2-16,-8-1 1 16,0-2-10-16,-19 0-14 15,-2 3 9-15,-7 5 5 16,5 9 3-16,-3 8-1 16,8 9-2-16,0 7-7 15,4 1-16-15,6 7-80 16,1 10-59-16,7 3 25 0,4 0-2 15,7-12-37-15,2-3-72 16</inkml:trace>
  <inkml:trace contextRef="#ctx0" brushRef="#br0" timeOffset="86940.8633">6465 3650 119 0,'9'-5'497'0,"-9"5"-363"16,1 3-73-16,8 19 12 16,3 13-24-16,3 10 52 15,1 7 45-15,2-1-87 0,-5-5-30 16,-2-7-14-16,0-6-3 16,-4-7-9-1,-1-5-1-15,-6-6 1 0,0-7-3 16,0-2-3-16,0-6-22 15,0 0-33-15,0 0-59 16,0-2-50-16,0-10-48 16,-6 2-16-16,1 0-114 15</inkml:trace>
  <inkml:trace contextRef="#ctx0" brushRef="#br0" timeOffset="87172.2214">6279 3633 387 0,'-6'-17'137'0,"6"11"-44"16,24-1 69-16,19 1-38 16,11 1-65-16,8 2 21 15,-2-1-7-15,-8 2-31 16,-9 0-25-16,-2 2-17 15,-7 0-68-15,-6 0-184 16,-26 0-57-16,-2-2-64 16</inkml:trace>
  <inkml:trace contextRef="#ctx0" brushRef="#br0" timeOffset="88007.1251">6898 3831 587 0,'17'-13'104'0,"14"0"-99"0,9 1 26 15,2 0 56-15,2 4-11 16,-9 3-1-16,-6 5-10 16,-14 0-30-16,-4 0-1 15,-8 15-34-15,-3 6-3 16,0 5-16-16,-19 3 19 16,-7 3 10-16,-2 0 18 15,3-2 4-15,9-3-13 16,8-3-9-16,8-4 1 15,7-2-3-15,15-3 3 16,11-8 24-16,6-3 6 16,5-4 17-16,-1 0 15 15,4-7-56-15,-2-5 2 16,-7-3-19-16,-5 0-14 0,-6-1-91 16,-5-1-98-16,-22 10-63 15,0-1-98-15</inkml:trace>
  <inkml:trace contextRef="#ctx0" brushRef="#br0" timeOffset="88289.4447">7376 3862 444 0,'10'4'369'0,"16"-4"-239"16,13 3-85-16,-1-3 46 15,2 3-8-15,-1 1-16 0,-10 3-41 16,-11 0-17-16,-7 2-9 16,-11 4-9-16,0 4-18 15,-13 6 5-15,-12 5 7 16,-8 3 15-16,-2 1 16 16,-1 2 0-16,-1-1-8 15,-1 2-8-15,5 0-43 16,1-5-72-16,5-2-84 15,26-25-54-15,1-3-163 16</inkml:trace>
  <inkml:trace contextRef="#ctx0" brushRef="#br0" timeOffset="97321.9419">8103 3784 528 0,'-18'0'208'16,"15"0"-139"-16,3-9 53 16,0-6 60-16,12-4-65 15,19-4-78-15,17-2-31 16,10 1 1-16,3 4 7 16,-7 4 9-16,-9 4 9 15,-13 5-3-15,-14 5 1 16,-10 2-29-16,-8 9-3 15,-8 17-45-15,-15 11 45 16,-18 9 38-16,-8 2 6 0,-6 0-24 16,2-5-1-1,13-7 1-15,16-8-7 0,11-9-6 16,13-4 0-16,0-5-5 16,21-3 2-16,15-4 17 15,6-3 18-15,7 0-19 16,-3-7 0-16,2-7-20 15,-4-3-11-15,-3 1-97 16,-6 0-119-16,-27 9-138 16,-7 0-78-16</inkml:trace>
  <inkml:trace contextRef="#ctx0" brushRef="#br0" timeOffset="97837.572">8665 3570 440 0,'-13'-10'180'16,"0"9"-113"-16,-3 1-9 15,-3 7 61-15,-1 17-16 16,1 14-11-16,7 10-22 15,3 7-30-15,9-2 6 16,9-6-25-16,17-12-16 16,10-11-2-16,6-14 21 15,4-10 3-15,0-4 0 16,-1-17 7-16,-12-8-14 16,-4-3-1-16,-16-4-8 15,-13-2-11-15,-5 0-12 16,-26 1 12-16,-6 5 21 15,-12 8-2-15,-2 10-19 0,4 10-14 16,5 4 0-16,10 6-87 16,12 18-127-16,20-9-73 15,0 0 2-15</inkml:trace>
  <inkml:trace contextRef="#ctx0" brushRef="#br0" timeOffset="98154.2396">8922 3615 697 0,'-33'4'173'0,"3"24"-135"16,13 8-3-16,15 4 77 16,7-4-94-16,30-6-9 15,11-8-5-15,12-12 0 16,1-10 23-16,-1 0-5 15,-5-16 4-15,-12-8-11 16,-16-1-4-16,-13 0 4 16,-9-1 21-16,-3-3 15 15,-13 0 24-15,-19 1-6 16,-10 1-12-16,-13 7-7 16,-6 9-50-16,3 9-14 15,-3 2-29-15,17 17-95 0,33-1-151 16,6 1-115-16</inkml:trace>
  <inkml:trace contextRef="#ctx0" brushRef="#br0" timeOffset="98820.8414">9365 3541 363 0,'-4'-14'100'0,"0"9"-34"16,2 2 21-16,-1 1-2 16,-3 2-7-16,1 0-13 15,-8 4-29-15,-6 17-1 16,-2 10 58-16,1 11-1 15,14 4-72-15,6 0-7 16,2-7-7-16,24-9 21 16,5-11 5-16,11-12 12 15,7-7-16-15,1-12 19 0,-3-13-15 16,-10-6-12-16,-12-5-9 16,-18-2-4-16,-7-1-7 15,-5-1 7-15,-24 5-7 16,-6 4 28-16,-7 12-28 15,-7 12-16-15,-2 7-34 16,5 18-156-16,31 1-105 16,6 3-111-16</inkml:trace>
  <inkml:trace contextRef="#ctx0" brushRef="#br0" timeOffset="99190.6853">9858 3364 714 0,'-5'-18'167'15,"1"17"-83"-15,4 1-38 16,0 9 49-16,0 19-89 16,4 11 56-16,9 10 64 15,1 2-58-15,3-1-32 16,-1-5-10-16,-3-6-22 15,-2-10-4-15,-6-8-12 16,1-8-75-16,-6-8-66 16,0-5-180-16,0-1 2 15</inkml:trace>
  <inkml:trace contextRef="#ctx0" brushRef="#br0" timeOffset="99438.5459">9858 3374 148 0,'15'-24'656'16,"7"22"-519"-16,7 2-128 16,11 0 97-16,6 8-2 15,5 10 8-15,-4 2-33 16,-12 5-8-16,-9-1-29 16,-13 1-24-16,-12 0-18 15,-1-2-18-15,-14 2 12 16,-15-3-6-16,-10-3 12 15,-5-3 0-15,0-2-77 16,6-1-50-16,11-4-81 16,21-9-97-16,6 0-10 15</inkml:trace>
  <inkml:trace contextRef="#ctx0" brushRef="#br0" timeOffset="99770.7195">10253 3353 566 0,'14'-21'248'0,"-14"21"-135"16,0 5-113-16,-8 18 0 15,-5 15 32-15,2 8 101 16,-5 6-62-16,5 0-32 16,5-6-12-16,4-6-12 15,2-9 18-15,0-7 3 16,0-6-4-16,11-5 20 0,3-6 6 15,11-3 24-15,5-2-2 16,9-2-8-16,3 0-24 16,0 0-27-16,-2-6-5 15,-3-4-8-15,-6-2-8 16,-4 0 0-16,-8 1-8 16,-12-2-62-16,-5-1-55 15,-2-2-98-15,-12-1-73 16,-4 12-38-16,-5 0 13 15</inkml:trace>
  <inkml:trace contextRef="#ctx0" brushRef="#br0" timeOffset="99902.337">10298 3579 389 0,'-8'-1'235'0,"10"-3"-61"16,25-3-5-16,-1-2-73 15,5-2-79-15,-3-2-17 16,-8 0-157-16,-19 7-109 15,-1 0-121-15</inkml:trace>
  <inkml:trace contextRef="#ctx0" brushRef="#br0" timeOffset="100037.9749">10312 3408 347 0,'-20'-15'236'0,"20"10"-76"16,0-2 70-16,6-3 9 15,15-2-197-15,3 0-42 16,8 2-2-16,5 2-87 0,-25 7-172 15,-4 1-142-15</inkml:trace>
  <inkml:trace contextRef="#ctx0" brushRef="#br0" timeOffset="117002.081">11081 2988 184 0,'-4'-3'178'0,"3"3"-155"16,-1 0-22-16,2 0 4 16,0 0 19-16,-2 9 13 15,2 10 17-15,0 13 25 16,0 11-19-16,0 15 11 16,5 20 1-16,3 15 3 15,-4 11 39-15,-2 13-28 0,-2 0-69 16,-4 0-4-16,-9-5 2 15,-5-13-6-15,1-12-6 16,8-15 1-16,-3-15-1 16,6-9-3-16,1-14-6 15,1-8-25-15,2-8-28 16,2-7-52-16,-2-3-38 16,2-3 0-16,0-5-64 15,0 0-72-15</inkml:trace>
  <inkml:trace contextRef="#ctx0" brushRef="#br0" timeOffset="117335.0952">10999 4333 95 0,'0'1'664'0,"24"-1"-471"16,32-13-153-16,32-6 31 0,20-4 32 15,18-1-30-15,1-1-37 16,-2-1-20-16,-13 5-7 15,-14 3 1-15,-9 5-10 16,-18 4-25-16,-18 3-76 16,-13 3-56-16,-16 3-105 15,-24 0-6-15,-11 0-105 16</inkml:trace>
  <inkml:trace contextRef="#ctx0" brushRef="#br0" timeOffset="121351.6397">11023 4344 24 0,'-2'0'76'0,"2"0"-59"16,0 0-17-16,0 0-1 15,0 0 1-15,0 0 2 16,0 0 4-16,0-1-6 16,0 0-5-16,0 1 5 15,0 0 0-15,0 0 5 16,0 0-1-16,0 0-1 16,0 0 2-16,0 0 4 15,0-2 11-15,0 1-12 16,0-1-8-16,0 0-7 15,0-1-9-15,0 2-7 16,2 0 15-16,1 0 8 0,-3 1 4 16,0-1 7-16,0 0 2 15,0 1 5-15,0 0-1 16,0 0 8-16,0 0 0 16,0-1-6-16,0-1 1 15,0 1-2-15,4-1-14 16,-2 1-4-16,1-1-6 15,-1 1 6-15,2 0 0 16,-2-1 1-16,0 2 0 16,-2-1 1-16,2 0 2 15,-2-2 4-15,2 3 6 16,1-2 1-16,-1-1-8 16,0-1-1-16,3 1 4 0,-1-1 3 15,-3 0-6-15,7-1-5 16,-3-1 0-16,2-1 2 15,-2 0-2-15,2 0 1 16,2 0 0-16,-2-1 0 16,-2 1 4-16,1-1 2 15,-1 0 1-15,1 1-3 16,0 0-5-16,-1-1-2 16,1 1 0-16,-1-1 1 15,-2 1-1-15,5 1-1 16,-5-1-5-16,0 2 6 15,2-1-1-15,2 0-1 16,-3 1-6-16,3 0 0 16,1 0 2-16,0-2 5 0,0 0-3 15,5 0-4-15,0-1 5 16,2 1-1-16,-1-2 1 16,2 1 2-16,-2-2 0 15,0 1 0-15,0-2 0 16,-1 2-3-16,-3 1 3 15,1 0 1-15,-1 1 2 16,-1-1 2-16,-1 0-1 16,-1-1-1-16,1-1-1 15,3 1-2-15,-1-3 1 16,0 0 0-16,4 0-1 16,2-1 1-16,-3 2-1 15,6-1-10-15,-6 1 4 0,-3 1 2 16,0 1-20-16,-4-1 8 15,2 2 16-15,0 0 1 16,-3-1-3-16,2 0-4 16,-1-1-4-16,3-2 3 15,-2-2 3-15,4 0-1 16,-4 0 6-16,1-1-4 16,1 1 4-16,-4-1 0 15,3 1-2-15,-3 0 2 16,2-1 6-16,-1 2-6 0,5-1 2 15,-3 1-1 1,2 1 1-16,3 2-1 0,-2-1 0 16,2 2 0-16,-1 1 0 15,-1 1 1-15,-1-1 2 16,-3 1 0-16,-2 0 11 16,3-1-4-16,-1-1-7 15,2-1-1-15,-1 1-1 16,0 1 2-16,3-1-3 15,-3 2-1-15,-1-1 3 16,-1 0 6-16,4 1-5 16,0-1-4-16,1-1 0 15,0 2 0-15,-2-2 0 16,3 0-1-16,-2 1 2 16,-1 0-1-16,0-1 0 0,-1 2-3 15,-2-2-5-15,4 0 8 16,-1 1 2-16,0-2-2 15,-1-1 0-15,3 2 0 16,-3-1 0-16,0 0 5 16,-5-1 2-16,2 1-6 15,-2 1 6-15,-1 0 8 16,3 0 5-16,-2 2-15 16,0-1 1-16,2-2 1 15,-2 0-1-15,5-2 2 16,0 0-8-16,-1-1-4 15,4 0 0-15,-2 2-15 0,0 2 14 16,-3 1-1-16,-1 1 0 16,3-1 6-16,-5 1 1 15,4-1-1-15,-3 1-2 16,0 0-8-16,-1 0 2 16,3-1-10-16,-4 2-5 15,3 2 9-15,-2-1 5 16,2 2 3-16,-3 0 6 15,-1-1 0-15,3 1 0 16,2-1 0-16,-5 0-9 16,6 0-19-16,-5 0 3 15,2 2 16-15,1-1 3 16,-3 1-1-16,-1 0-5 16,-1 2-53-16</inkml:trace>
  <inkml:trace contextRef="#ctx0" brushRef="#br0" timeOffset="122785.3003">11997 3291 110 0,'-3'-8'180'15,"3"0"-122"-15,0 2-6 16,0-1 44-16,0 0 2 15,3 0-40-15,5 0-9 16,-2 1-6-16,1 1 6 16,0 2 3-16,-1 3-10 15,-3 0-15-15,2 0 3 16,-3 0-26-16,-1 14-4 0,2 2 0 16,2 3 15-16,-3-1 3 15,-2-5-5-15,0-3-1 16,0-4-3-16,0-2-5 15,-2 0 10-15,-7-3-6 16,-1-1 1-16,-3 0 6 16,0 0-3-16,2 0 0 15,5-4-6-15,4-2 2 16,2-2-8-16,0 0-11 16,8-2-56-16,8 3 14 15,2 2 36-15,1 2 17 16,-3 3 3-16,-3 0-3 15,-4 0 2-15,-7 5-2 0,-2 4-12 16,0-1 12 0,0-1 4-16,-9 1 21 0,-6-2 9 15,-1-1 0-15,0-2-6 16,-2-3-14-16,4 0-2 16,1 0-12-16,-1-8-32 15,8-5-58-15,0-3-43 16,6-3-46-16,0 12-40 15,0-1-130-15</inkml:trace>
  <inkml:trace contextRef="#ctx0" brushRef="#br0" timeOffset="123668.9486">11844 2917 265 0,'-4'6'191'0,"4"-5"-75"16,0-1 23-16,4 0 1 16,14 0-80-16,4 0-54 15,4-2 5-15,3-2 7 16,0 2-5-16,-7 0 4 16,-4 2 1-16,-11 0 0 15,-2 0-18-15,-5 0-2 16,0 4-34-16,-12 10 36 15,-13 5 17-15,-1 0 30 16,-5 1-10-16,-2-1-20 16,13-3-13-16,7-2-1 15,5 0-3-15,8-3-3 0,0 0 0 16,11-1 6-16,12-2 7 16,6-3 35-16,0-2-20 15,2-3-11-15,-4 0-14 16,-1 0-3-16,-4-3-99 15,-5-5-112-15,-11 2-83 16,-6 0-78-16</inkml:trace>
  <inkml:trace contextRef="#ctx0" brushRef="#br0" timeOffset="124006.01">12158 2776 277 0,'0'0'140'0,"0"15"-81"16,0 11 63-16,0 4-39 16,0 4 9-16,0-2-14 15,0-2-29-15,0-5-21 16,0-3 3-16,0-7-12 15,0-5-9-15,2-3-7 16,-2-2 0-16,0-3-1 16,0-2 1-16,2 0-3 15,-2 0-21-15,3 0-12 16,0 0-18-16,-3 0-31 0,1 0-24 16,1 0 21-16,3-5-30 15,-3-1-50-15,2 2-86 16</inkml:trace>
  <inkml:trace contextRef="#ctx0" brushRef="#br0" timeOffset="124300.4224">12346 2889 199 0,'0'-5'138'15,"-14"5"-65"-15,-8 0 3 0,-4 0 6 16,-1 6-16 0,1 6-16-16,4 2-6 0,3 0 10 15,9-1-12-15,6 2-7 16,4 1-5-16,8 1 9 16,19 1 41-16,6-2 23 15,5-3-43-15,-3-7-46 16,-4-3-1-16,-2-2-13 15,-5-1-7-15,-4 0-178 16,-20 0-140-16,0 0-100 16</inkml:trace>
  <inkml:trace contextRef="#ctx0" brushRef="#br0" timeOffset="125769.917">11593 3840 454 0,'2'-14'101'0,"5"3"-33"15,-5 1 28-15,5 0-27 16,-1 1-15-16,-2 4-12 16,-3 2-38-16,2 2-2 0,-3 1 28 15,0 0-6-15,0 0-20 16,0 0-3-16,0 0 3 15,0 0-3-15,0 0 21 16,-4 0-4-16,-4 0 7 16,1 0 12-16,2 1 2 15,-1 0-14-15,4 0-9 16,2-1-5-16,0 0 2 16,0 0 1-16,0 0 0 15,0 0-14-15,0-4-1 16,0-5-45-16,0 1 23 15,6 0 13-15,-4 3-5 0,-2 1 15 16,0 2 7 0,0 2 2-16,0 0-7 0,0 0-1 15,0 0-1-15,0 0-4 16,0 0-9-16,0 0 1 16,0 0-5-16,0 0 4 15,0 1 6-15,-2 3-31 16,-2 1-160-16,4-4-96 15</inkml:trace>
  <inkml:trace contextRef="#ctx0" brushRef="#br0" timeOffset="126116.2924">11790 3771 592 0,'-1'0'167'16,"1"0"-94"-16,-4 0 4 15,4 8-23-15,0 4-26 16,0 4 22-16,0 1-19 0,0-3-26 16,0-1-2-16,4-4-3 15,-1-3-21-15,-1-1-73 16,4-1-72-16,1-1-42 16,-4-3-42-16,2 0-88 15</inkml:trace>
  <inkml:trace contextRef="#ctx0" brushRef="#br0" timeOffset="126398.2126">11958 3697 649 0,'0'-7'154'0,"0"7"-138"0,0 0-5 15,0 10 12-15,-1 11-17 16,-1 5 27-16,2 4-6 16,-3-2-14-16,3-2-4 15,0-5-6-15,0-4-3 16,0-5-1-16,0-2 1 16,0-3-18-16,0-2-58 15,0-2-30-15,0-2-23 16,3-1-26-16,-1 0-29 15,1 0-69-15</inkml:trace>
  <inkml:trace contextRef="#ctx0" brushRef="#br0" timeOffset="126684.4483">12165 3753 409 0,'-8'-6'199'0,"-9"6"-181"16,-5 0-17-16,1 0 53 15,0 8 1-15,3 4 1 0,-1 3-12 16,3 2-11 0,4-2-11-16,6 0 1 15,6-2-23-15,0-1 3 0,8 0 2 16,10 0 41-16,3-2-19 15,1-2-18-15,-1-2-9 16,2-3-44-16,-15-3-147 16,-3 0-92-16</inkml:trace>
  <inkml:trace contextRef="#ctx0" brushRef="#br0" timeOffset="172308.1272">6220 8042 771 0,'0'0'305'0,"0"0"-175"16,0 18-38-1,4 9-5-15,9 9-5 0,-3 2-17 16,0-2-20-16,-2 1-19 16,-5-6-3-16,-1-6-8 15,-2-4-15-15,0-6-26 16,0-4-30-16,-5-4-46 15,-6-3-60-15,-4-4-64 16,0-7-39-16,6-4-12 16,6-4-107-16</inkml:trace>
  <inkml:trace contextRef="#ctx0" brushRef="#br0" timeOffset="172578.4858">6160 8010 483 0,'18'-24'186'15,"7"15"-69"-15,5 2 0 16,10 5 36-16,2 2-16 16,0 0 4-16,-5 15-20 15,-7 1-39-15,-11 6-35 16,-13 1-27-16,-6 9-7 16,-2 1-13-16,-22 4 7 15,-10-4 4-15,-3-3-11 16,4-5 0-16,3-5 0 15,7-3-12-15,7-3-47 16,3-5-38-16,7-2-70 16,6-2-56-16,0-5-88 0,0 0 50 15,8 0-59-15</inkml:trace>
  <inkml:trace contextRef="#ctx0" brushRef="#br0" timeOffset="172978.663">6478 8337 408 0,'6'0'137'16,"-1"-22"-16"-16,4-12 52 15,4-2-30-15,0-3-80 0,-6-1-11 16,2-3-8-16,-4 1 16 15,-3 1 17-15,-2 7-20 16,0 9 2-16,0 12-16 16,0 6-25-16,0 7 14 15,0 0 6-15,0 3-19 16,-7 23-19-16,-2 10-14 16,2 12 14-16,4 1 3 15,3-4-1-15,0-7 0 16,14-8-4-16,0-5-7 15,5-6 4-15,-3-9-33 16,8-6-22-16,-2-4-14 16,1 0-36-16,6-11-67 15,-6-5-102-15,0-1 55 0,-19 7 21 16,-1 1-36-16</inkml:trace>
  <inkml:trace contextRef="#ctx0" brushRef="#br0" timeOffset="173212.3461">6747 8116 179 0,'0'-27'108'0,"-5"16"35"15,-7 9-10-15,-1 2-9 16,1 0 11-16,2 18-29 16,0 8-40-16,0 7-30 15,7 0 6-15,3 1-9 16,0-7 18-16,2-9-17 16,9-3-6-16,2-10-9 15,3-5-10-15,0 0 2 0,1-2 17 16,0-12-28-16,-4-1-26 15,-1-3-43-15,-3-3-31 16,-4 1-71-16,1 0 9 16,-4 0 6-16,-2 6-16 15,0 14-32-15,0 0 89 16</inkml:trace>
  <inkml:trace contextRef="#ctx0" brushRef="#br0" timeOffset="173702.0404">6748 8105 379 0,'-1'0'253'16,"1"15"-117"-16,0 8-67 15,6 4 46-15,10 0 19 16,2-2-52-16,-2-4-60 15,3-4-22-15,-8-6 0 16,-2-4-28-16,0-2-58 0,-6-5-93 16,5 0-34-1,-8 0-10-15,0-3-93 0</inkml:trace>
  <inkml:trace contextRef="#ctx0" brushRef="#br0" timeOffset="174129.1323">6843 8083 343 0,'-3'0'234'16,"3"17"-168"-16,0 11-44 0,0 1 75 16,3 2-5-16,10-1-21 15,0-3-34-15,-3-7-15 16,-3-5-7-16,-3-6-2 15,-4-6-11-15,3-3 0 16,-3 0 2-16,0-2-4 16,0-12-1-16,0-6-10 15,-3-5 2-15,-1-2 5 16,0-2 4-16,4 4 0 16,0 5 4-16,0 1 3 15,2 9 9-15,4 7-5 16,2 3-10-16,1 0 10 15,3 11 7-15,4 10 5 16,-2 4 20-16,0 2-25 16,2-3-2-16,-4-1-2 0,-1-5-1 15,-4-9-12-15,-2-2-1 16,-3-5-46-16,3-2-37 16,-3-2-84-16,-2-5-110 15,0-4 14-15</inkml:trace>
  <inkml:trace contextRef="#ctx0" brushRef="#br0" timeOffset="174490.2597">7061 8092 312 0,'4'15'236'0,"1"17"-133"16,1 2-24-16,1-3 59 15,2-1-14-15,-3-8-8 0,1-7-36 16,-5-6-39-16,0-6-8 15,-2-3-10-15,0 0-7 16,0-7-7-16,0-11-9 16,0-6-14-16,0-1-20 15,0-2-10-15,0 6 22 16,5 6 8-16,-3 6 14 16,0 5 16-16,0 4 15 15,1 2-5-15,2 14-14 16,4 8-6-16,3 1 22 15,1 0 6-15,1-5-13 16,-1-5-9-16,0-6-12 16,0-6 1-16,-2-3-1 0,4-1-30 15,-3-14-31-15,1-7-60 16,-4-3-134-16,-1-4-50 16,-8 19 20-16,0-1 74 15</inkml:trace>
  <inkml:trace contextRef="#ctx0" brushRef="#br0" timeOffset="175186.1545">7283 8105 91 0,'0'0'156'16,"0"13"-31"-16,0 12-40 16,0 2 25-16,0-2-18 15,1 0 3-15,3-7-16 16,3-2-2-16,-3-5 12 0,1-7-29 16,-3-4-39-1,-2 0-9-15,0 0-12 0,0 0-3 16,0-11-59-16,2-7-37 15,0-2-74-15,1-3 15 16,-1-3-11-16,0 3 61 16,4 5 20-16,-1 2 21 15,4 7 67-15,-5 2 101 16,3 5 65-16,0 2-50 16,-4 0-11-16,4 0 6 15,-4 0-33-15,2 0-28 16,-2 5-8-16,-1 3-19 15,-1-1-23-15,1 0-3 16,3-2 3-16,-2-3 9 16,-3-2 2-16,0 0-8 0,0 0-3 15,0 0-32-15,0 0-2 16,0 0-8-16,0-7 26 16,0-2-9-16,0 2-19 15,0-2 15-15,0 2 6 16,0 1-30-16,0 2 14 15,0 1 21-15,0 1 13 16,1 2 1-16,-1-2 2 16,0 2 2-16,0 0 14 15,0 0 8-15,0 0 7 16,0 0 4-16,0 0 6 16,0 0 7-16,-4 2-15 15,-3 7 4-15,6 0 8 16,-4 6-7-16,5 1-13 0,0 3-13 15,8-1 13-15,12-1 13 16,2-3-9-16,6 2 2 16,-1 0 7-16,0-1 1 15,-1 3 20-15,-4 0 13 16,-7 0-32-16,-7 1 36 16,-6-6-24-16,-2 3-3 15,0-3-17-15,-14 0-4 16,-9-4-5-16,0-4-21 15,-1-5-12-15,3 0-39 16,0-5-71-16,5-12-71 0,16 7-117 16,0-3-149-1</inkml:trace>
  <inkml:trace contextRef="#ctx0" brushRef="#br0" timeOffset="175645.2219">7972 7898 432 0,'-34'-15'178'0,"20"12"-101"16,5 3-17-16,2 0 82 15,5 0-63-15,2 9-79 16,0 7-16-16,7 2-15 16,15 1 17-16,4 3 14 15,3 0 6-15,1 2 17 16,1 1 4-16,-8 0-13 15,-3 2 3-15,-13-3 9 16,-7-2 23-16,0-3-4 16,-16-3 9-16,-7-4-1 0,-5-2-17 15,-3-5 12-15,3-5-35 16,-4 0-13-16,0 0-6 16,3-9-96-16,5-9-66 15,9-8-82-15,15 12-33 16,0-3-136-16</inkml:trace>
  <inkml:trace contextRef="#ctx0" brushRef="#br0" timeOffset="175845.3543">8124 7905 616 0,'25'46'196'0,"-12"7"-79"0,-2 1 29 16,-2-3 43-16,5-5-33 15,-2-11-55-15,-2-7-74 16,1-8-27-16,0-9 0 16,-1-9-57-16,8-2-100 15,0-4-173-15,-10-9-9 16,0-1-149-16</inkml:trace>
  <inkml:trace contextRef="#ctx0" brushRef="#br0" timeOffset="175996.595">8386 8042 199 0,'-29'-9'454'0,"-8"9"-267"16,1 2-91-1,3 10 37-15,11-1-91 0,8 2-42 16,7 1-41-16,7-3-96 16,1-4-58-16,12-7-51 15,3 0-84-15</inkml:trace>
  <inkml:trace contextRef="#ctx0" brushRef="#br0" timeOffset="176578.1559">8317 8060 230 0,'0'0'317'15,"-10"4"-198"-15,-3 17-22 16,3 3 23-16,6 2-36 16,4-6-5-16,0-5-46 15,14-8-12-15,4-5 24 0,1-2-2 16,2-2 3-16,0-13-44 15,-5-1-2-15,0-5-45 16,-3 1-13-16,-2 0-12 16,-1 4 10-16,1-1-32 15,-1 8 30-15,-2 6 15 16,-3 0 7-16,3 3 16 16,3 0 11-16,2 0 13 15,4 10 40-15,3 4 40 16,-3 3 1-16,0 3-15 15,2 0-3-15,-6 3-13 16,-2-1-16-16,-4-1-10 16,-5-5 14-16,-2-1-24 0,0-1 3 15,-2-3 5 1,-7-1-6-16,-6-2 7 0,5-5-13 16,4-3-10-16,1 0-10 15,5-3 4-15,0-13-1 16,5-6-6-16,11-10-2 15,8-1-8-15,0-4 11 16,0-1 7-16,-6 5 5 16,-3 3 11-16,-8 8 0 15,-5 8 4-15,-2 3 23 16,0 6-2-16,-4 5-27 16,-7 0-4-16,-2 16-2 0,-4 13 14 15,7 3 9 1,6 2 6-16,4-3-19 0,4-8-13 15,19-5-3-15,0-9 1 16,6-7-3-16,4-2-32 16,1-8-39-16,1-11-115 15,-22 5-220-15</inkml:trace>
  <inkml:trace contextRef="#ctx0" brushRef="#br0" timeOffset="177578.7164">8909 8128 570 0,'42'-17'138'0,"3"7"-67"15,7 7 80-15,0 3 40 16,-9 2-37-16,-10 16-56 16,-16 10-69-16,-17 8-29 15,-5 13-14-15,-35 7 6 16,-18 3 6-16,-11 4 2 15,-8-4 7-15,-3-5-5 16,5-4-1-16,9-6 15 0,14-7-9 16,20-10 4-1,14-7 18-15,14-5-9 0,4-3-8 16,20-5-12-16,19-5-1 16,19-2 1-16,8 0 39 15,5-6-7-15,4-9-13 16,-5 2-7-16,-9 0 1 15,-13-1-13-15,-11 1-47 16,-20-1-113-16,-6-2-92 16,-11 11-135-16,-8 1-28 15</inkml:trace>
  <inkml:trace contextRef="#ctx0" brushRef="#br0" timeOffset="177833.6924">9079 8567 289 0,'43'3'721'16,"10"-1"-552"-16,2 2-104 15,-6 1 76-15,-7 3-18 16,-10 2-59-16,-13 3-46 16,-10 5-18-16,-9 5-15 15,-9 4-14-15,-19 6 6 16,-10 4 23-16,-9-4 5 15,-8 1 11-15,-7-5 3 16,5-3-12-16,9-2-7 16,10-3-42-16,14-4-49 0,12-4-87 15,12-13-171 1,3 0-85-16</inkml:trace>
  <inkml:trace contextRef="#ctx0" brushRef="#br0" timeOffset="179936.2303">9655 8195 573 0,'-7'-15'196'0,"5"14"-54"16,2 1 43-16,0 0-1 15,0 7-100-15,2 18-65 16,13 16 16-16,0 13 16 16,1 0-6-16,-2 0-17 15,-4-7-15-15,-3-9-11 16,-1-11-2-16,-5-7-5 15,-1-5-42-15,0-9-47 0,0-5-67 16,-9-1-79-16,-3-1-42 16,4-10-3-16</inkml:trace>
  <inkml:trace contextRef="#ctx0" brushRef="#br0" timeOffset="180214.4857">9553 8139 241 0,'0'-34'300'0,"12"23"-194"16,20 2-28-16,10 4 106 15,13 3 0-15,6 2-31 16,2 4-43-16,-3 14-27 0,-12 7-28 16,-12 5-33-16,-15 3-22 15,-20 0-11-15,-1 0-2 16,-29 2 6-16,-11 2-11 15,-7-6 15-15,-3-1-19 16,3-5-9-16,-1-8-4 16,11-1-53-16,8-5-56 15,5-2-103-15,9 1 2 16,15-10-28-16</inkml:trace>
  <inkml:trace contextRef="#ctx0" brushRef="#br0" timeOffset="180661.4725">9915 8576 476 0,'0'0'188'0,"0"-13"-91"16,16-15-4-16,3-5 52 16,-1-6-47-16,4-4-29 0,-6-9-47 15,0-1 19 1,-9-2-11-16,-2 1 1 16,-5 9-11-16,0 9 0 0,0 9-18 15,-9 11 22 1,-1 12 17-16,-4 4-13 0,-4 2-23 15,-3 23-3-15,0 9 1 16,2 9-3-16,8 9 0 16,11-1-5-16,0-1 5 15,13 0 11-15,14-8-1 16,3-8-6-16,2-7-4 16,-2-7-4-16,-4-9-41 15,-3-6-39-15,1-5-43 16,-5 0-49-16,0 0-45 15,-15-7-46-15,0-2-64 0</inkml:trace>
  <inkml:trace contextRef="#ctx0" brushRef="#br0" timeOffset="181062.3727">10238 8297 426 0,'-24'-12'259'15,"4"12"-148"-15,0 0-13 16,4 14 68-16,-1 11-91 16,3 8-42-16,-2 6-10 15,11-3-2-15,0-5 1 16,5-6-7-16,0-9 4 0,5-9 8 16,2-3-21-16,2-4-2 15,1 0 45-15,3-9-6 16,-3-7-36-16,1-4-7 15,-5-3-9-15,2-4 6 16,-5-1 1-16,1 2 4 16,0 6 0-16,-2 9 6 15,-1 7-6-15,-1 4-2 16,2 6-26-16,4 12 2 16,0 9 24-16,3 3 33 15,4-2-11-15,2 0-1 16,-1-10-12-16,2-2-9 15,-5-7-2-15,-7-7-19 16,7-2-68-16,0 0-103 0,-1-7-72 16,-4-4-106-16</inkml:trace>
  <inkml:trace contextRef="#ctx0" brushRef="#br0" timeOffset="181444.9765">10312 8283 451 0,'-9'21'147'0,"7"10"-58"16,2 3 76-16,0 2 1 15,11-3-30-15,2-3-58 16,-4-8-19-16,0-6-1 0,-4-9 2 16,-3-3-14-16,-2-4-27 15,0 0-8-15,0-6 12 16,0-10-23-16,0-6-7 15,0-4-3-15,0-5-1 16,0 2-4-16,2-5-1 16,8 5 16-16,3 4-3 15,2 9 6-15,-1 7 5 16,-1 5 6-16,-1 4-7 16,4 4 25-16,-2 14-14 15,2 10-7-15,-4 2-4 16,-3 2-7-16,0-5 0 15,-5-4 0-15,-4-5-21 0,0-9-51 16,0-5-51-16,0-4-77 16,0 0-183-16,0-2-77 15</inkml:trace>
  <inkml:trace contextRef="#ctx0" brushRef="#br0" timeOffset="181828.1052">10547 8289 566 0,'0'19'140'16,"-3"14"-47"-16,3 1 60 15,0-2 10-15,0-5-29 16,3-7-55-16,1-4-13 16,2-9-11-16,-4-5-26 0,-2-2-22 15,0 0 13-15,0-9-20 16,1-11-7-16,5-7-20 15,1-2-9-15,2-2 7 16,6 1 10-16,0 5 19 16,1 6 5-16,2 8 4 15,-2 7 17-15,-1 4 12 16,-1 0 4-16,0 15-32 16,-2 7-6-16,0 6 12 15,-2-1-3-15,-2 1-10 16,-3-4-6-16,3-6 5 15,-5-9-4-15,-1-4-25 16,5-5-62-16,1 0-96 0,3-12-62 16,-8-1-165-16,5-2-32 15</inkml:trace>
  <inkml:trace contextRef="#ctx0" brushRef="#br0" timeOffset="181990.8545">10878 8247 511 0,'0'9'184'0,"0"22"-51"16,-3 3 69-16,-2-2-14 16,3-5-69-16,2-6-43 15,0-6-54-15,0-6-16 16,2-7-6-16,9-2-123 0,6 0-152 16,-10-11-83-16,0-2-220 15</inkml:trace>
  <inkml:trace contextRef="#ctx0" brushRef="#br0" timeOffset="182344.6543">10970 8247 428 0,'-9'20'190'16,"1"10"-65"-16,2-1 29 16,1-4 49-16,5-3-64 15,0-8-44-15,0-3-42 16,0-8-24-16,0-3-27 15,2 0 0-15,-2 0-2 0,6-12-35 16,-2-11-8-16,7-3-14 16,3-1-11-16,0 1 22 15,0 6 29-15,2 5 17 16,-4 6 12-16,-2 6 46 16,-3 3 13-16,2 0-32 15,-4 5-17-15,3 13 7 16,-3 4-3-16,-3 1 4 15,4-3-25-15,-2-4-5 16,3-7-5-16,6-5-41 16,1-4-56-16,6-2-95 15,5-14-99-15,-16 3-27 16,-1 2 42-16</inkml:trace>
  <inkml:trace contextRef="#ctx0" brushRef="#br0" timeOffset="182593.9904">11237 8177 259 0,'0'-22'155'0,"-2"17"-42"15,-12 5-4-15,2 0-17 16,1 5-45-16,2 10 26 16,4 3-19-16,5 5-22 15,0-3-20-15,16 5 14 16,0-3 4-16,3 1 37 16,0 2 6-16,-5-1 0 15,0 1 13-15,-8-2 17 16,-4-5-33-16,-2 0-11 15,0-5-13-15,0-6-30 16,-6-2-16-16,-10-3-22 0,-1-2-57 16,-8 0-85-1,-1-11-156-15,15 0-34 0,4-1-204 16</inkml:trace>
  <inkml:trace contextRef="#ctx0" brushRef="#br0" timeOffset="183344.3068">11540 7893 355 0,'-8'9'114'0,"8"29"12"16,0 14 95-16,14 8 23 15,11 6-68-15,5 2-82 16,-3-4-30-16,-2-8-17 16,-8-14-19-16,-6-13-23 15,-8-14-5-15,-3-9-7 0,0-6 4 16,-3-2-59 0,-11-19-53-16,-2-10-46 0,0-9-81 15,2-4 45-15,-1-5 44 16,4-1 0-16,4-4 27 15,1 5 80-15,6 2 46 16,0 9 45-16,6 7 65 16,5 9 43-16,3 6 11 15,3 6-5-15,6 7 16 16,7 3-43-16,7 0-33 16,5 18-15-16,0 7-6 15,-7 6-28-15,-9 5-19 16,-13-2-21-16,-13 2-1 15,0-4-9-15,-23-2-1 16,-11-4 1-16,-6-6-4 0,2-4-17 16,2-5-31-16,10-6-87 15,7-5-104-15,19 0-78 16,0 0-27-16</inkml:trace>
  <inkml:trace contextRef="#ctx0" brushRef="#br0" timeOffset="183893.9572">11941 8122 137 0,'-11'-6'542'0,"-9"6"-456"0,-4 9-34 16,9 17 34-16,1 4-22 15,9 2-45-15,5 0-9 16,0-8-7-16,16-6 4 15,2-6 13-15,3-10 0 16,0-2-17-16,-2 0 40 16,0-14-35-16,-6-6-8 15,0 2-11-15,0-4 11 16,-5 4 0-16,2 2 7 16,-2 7 3-16,-7 4 25 15,1 5-7-15,-2 0-28 16,0 14-46-16,0 8 46 15,0 3 33-15,7-2-10 0,4-3-7 16,2-6 7 0,5-5-9-16,4-9 6 0,0 0-20 15,-1-7-2-15,2-12-64 16,-4-1 6-16,-9 0 2 16,-1-5 19-16,-7 3 24 15,-2 0 15-15,0 4 2 16,-9 6 6-16,0 8 1 15,-8 4-3-15,-2 4 5 16,-1 16 37-16,1 1-14 16,8 6-11-16,9-5-13 15,2 5 34-15,0-5-10 0,13-1-10 16,11-7-24 0,2-9-5-16,-1-5-35 0,0 0-72 15,-1-16-115-15,-18 4-100 16,-3-2-118-16</inkml:trace>
  <inkml:trace contextRef="#ctx0" brushRef="#br0" timeOffset="184279.1407">12293 7821 381 0,'-3'-28'245'0,"-4"28"-203"16,1 20 11-16,-3 13 65 0,7 12 14 15,2 6-27 1,0 6-15-16,5 0-22 0,6-2 3 16,-1-7-22-16,-3-10-29 15,-2-8 3-15,-1-6-4 16,-2-6-17-16,-2-7-2 16,0-6-5-16,0-3 0 15,0-2-39-15,0 0-20 16,0 0 5-16,0 0-2 15,0 0 14-15,3 0 32 16,-3 0 11-16,0 0 4 16,0 0-11-16,0 0-23 0,0 0-15 15,0 0-28 1,0 0 6-16,0 0 31 0,0 0 3 16,2 0-2-16,0 0-4 15,5-2-41-15,1-5-36 16,3 1 34-16,-1-3-31 15,-4 4-54-15</inkml:trace>
  <inkml:trace contextRef="#ctx0" brushRef="#br0" timeOffset="184510.5368">12451 8141 86 0,'18'-30'183'16,"-16"17"-94"-16,-2 6 26 16,0 3 38-16,-12 4-28 15,-4 0-33-15,-8 7 3 16,3 8 8-16,-3 6-38 15,0 0-32-15,6 3 4 0,5-2 8 16,11 1-22-16,2-3 3 16,9 0 41-16,15-6-7 15,5-5 12-15,10-7-40 16,-5-2-23-16,-1-4-9 16,-4-8-73-16,-5-1-102 15,-22 6-183-15,-2 1-73 16</inkml:trace>
  <inkml:trace contextRef="#ctx0" brushRef="#br0" timeOffset="185877.5472">10027 8666 15 0,'-5'-2'517'15,"2"0"-373"-15,3 2-82 16,0 0 57-16,0 0 31 16,0 0-80-16,0 0-70 0,0 4-14 15,-4 14 14 1,-1 4 20-16,-2 3 41 0,-1 0-18 16,3-2-6-16,-4-3-1 15,3-1-5-15,-1-4-5 16,7-8-18-16,0-3 1 15,0-2-9-15,9-2 0 16,15 0 6-16,7 0 27 16,3 0-19-16,-1-6-14 15,0-1-4-15,-1 0-23 16,-2-2-24-16,-2 0-78 16,-7 2-55-16,-5 0-33 15,-16 5 1-15,0 0-50 16</inkml:trace>
  <inkml:trace contextRef="#ctx0" brushRef="#br0" timeOffset="186168.9473">10132 8750 534 0,'0'0'464'0,"6"4"-324"15,18 3-82-15,12 2 85 16,4 0-54-16,0 0-60 16,-1 2-29-16,-11-2 0 15,-3-2-23-15,-15-2 4 0,-5-1-32 16,-5 3-35-16,0 0-5 16,-10 2 54-16,-11 2 14 15,-8-2 11-15,-4-1-16 16,-2 1-45-16,0-2-73 15,4 1-38-15,20-6-4 16,5-2-140-16</inkml:trace>
  <inkml:trace contextRef="#ctx0" brushRef="#br0" timeOffset="186828.7405">10554 8630 471 0,'-16'0'320'0,"-2"12"-280"16,5 8-13-16,-1 4 130 16,8 3-48-16,4 0-48 15,2 0-45-15,0-4-10 16,8-2 18-16,8-3 13 16,8-5-5-16,3-4 12 15,6-5 6-15,-2-4-9 16,0 0 0-16,-5 0-12 15,-6-9-27-15,-2-2-2 16,-6-2-58-16,-4-1-42 16,-3-2-72-16,-5 0-71 15,0 10-8-15,-5 1-39 0</inkml:trace>
  <inkml:trace contextRef="#ctx0" brushRef="#br0" timeOffset="186994.4154">10560 8725 142 0,'-8'-3'493'0,"8"1"-276"16,0-3-75-16,8-1-28 15,10-3-71-15,5-2-43 16,0-1-27-16,-3 1-81 16,1 0-59-16,-18 9-58 15,-3-2-112-15</inkml:trace>
  <inkml:trace contextRef="#ctx0" brushRef="#br0" timeOffset="187129.1553">10597 8625 423 0,'-11'-2'178'0,"11"2"-122"0,0-1 12 16,11-3-11-16,7-2-57 16,6 1-80-16,2 3-65 15,-16 2-65-15,-4 0-68 16</inkml:trace>
  <inkml:trace contextRef="#ctx0" brushRef="#br0" timeOffset="187278.7562">10763 8601 393 0,'5'2'126'16,"-3"7"-58"-16,0 4 43 0,0 6-35 16,-1-3-55-16,4-1-19 15,-4 1-2-15,7-1-33 16,-5-3-47-16,1 0-63 15,-4-12-75-15</inkml:trace>
  <inkml:trace contextRef="#ctx0" brushRef="#br0" timeOffset="189700.5687">10800 8630 306 0,'0'-5'153'15,"0"3"-61"-15,0 2 35 16,0 0 34-16,0 0-23 16,0 0-13-16,0 0-32 15,0 0-31-15,0 14-29 16,3 4 12-16,1 5 5 16,-1 3-10-16,-3 0-10 15,3 0-7-15,-2-3-9 16,1-3-7-16,0-4-7 0,-2-5 0 15,2-4-14-15,-2-5-48 16,3 0-34-16,0-2-46 16,2 0-116-16,-3 0-59 15,-1-2-37-15</inkml:trace>
  <inkml:trace contextRef="#ctx0" brushRef="#br0" timeOffset="190277.4334">10908 8642 261 0,'-17'22'265'15,"4"5"-193"-15,5 4-23 16,4 1 99-16,2-5-28 0,2-5-33 15,0-7-43 1,0-7 3-16,0-5 4 0,0-3-19 16,2 0-1-16,5-5 1 15,1-16 9-15,0-5-41 16,5-6-3-16,-3-4-2 16,1-4 5-16,-3-1 3 15,1 5 0-15,1 7-3 16,-6 8 22-16,3 10 25 15,-5 6 5-15,0 5-16 16,1 0-18-16,0 5-18 16,8 15 0-16,4 10 20 15,4 3 5-15,0-1-7 16,2-1-17-16,-3-4 15 0,-3-6-7 16,-1-6-9-16,-9-5-10 15,-2-4-60-15,-3-3-70 16,0-3-164-16,-11 0-113 15</inkml:trace>
  <inkml:trace contextRef="#ctx0" brushRef="#br0" timeOffset="190443.2021">10940 8745 782 0,'30'0'413'16,"1"0"-276"-16,3-9-11 15,-3-2-7-15,-6 1-119 0,-2-1-16 16,-12 4-115-16,-5 3-97 16,-6 4-180-16,0 0-93 15</inkml:trace>
  <inkml:trace contextRef="#ctx0" brushRef="#br0" timeOffset="192872.223">10087 9081 218 0,'-13'0'177'0,"8"0"-110"16,3 0 1-16,2 0 51 16,0 0 7-16,0 0-7 15,0 0-13-15,7 0-7 16,7 0-3-16,6 0-32 15,7-4 22-15,7 3 11 16,3-1-40-16,0 0-24 16,-3-2-26-16,-8 2-4 15,-4-4-3-15,-10 4-39 0,-6 0-30 16,-6 1-42 0,0-1-46-16,0 0-124 0,-3 0-50 15,-6 0-163-15</inkml:trace>
  <inkml:trace contextRef="#ctx0" brushRef="#br0" timeOffset="193142.7382">10193 9011 543 0,'5'-7'270'0,"19"0"-230"16,9 0-11-16,4 4 114 15,3 3-26-15,0 0-46 0,-11 0-61 16,-6 3-10-16,-9 9-3 16,-7 4 1-16,-7 2-7 15,0 2-16-15,-16 3 20 16,-6-3 3-16,-9 2-10 16,3-4-6-16,0-1-39 15,3-4-68-15,5-2-18 16,4-2-38-16,16-9-54 15</inkml:trace>
  <inkml:trace contextRef="#ctx0" brushRef="#br0" timeOffset="194268.3121">10691 8961 478 0,'-3'-2'169'0,"2"2"-75"15,1 0 34-15,-1 9 18 16,1 13-28-16,0 12-30 16,0 2-18-16,0 5-2 15,5-3-14-15,0-4-32 16,-2-9-8-16,-1-8-14 16,2-7-1-16,-4-8-32 15,0-2-79-15,0 0-102 16,0-2-127-16,0-7 3 15</inkml:trace>
  <inkml:trace contextRef="#ctx0" brushRef="#br0" timeOffset="194559.5339">10655 8948 708 0,'-3'-11'334'0,"3"11"-197"16,3 0-26-16,19 0-16 15,8 4-29-15,4 9-41 16,5 5-19-16,-5 0-6 16,-3 5-2-16,-8 0 2 15,-7 1-11-15,-13 4-23 16,-3 0-16-16,-17-3 43 16,-11 1 2-16,-9-7-7 15,0-7 0-15,-2-3-12 16,4-7-31-16,0-2-6 15,9 0-53-15,5-9-94 0,10-4-39 16,11 4-14-16,0 0-75 16</inkml:trace>
  <inkml:trace contextRef="#ctx0" brushRef="#br0" timeOffset="194846.7658">10866 9058 388 0,'23'5'328'15,"-21"15"-326"-15,2 3 8 16,-2-3 123-16,-2 1 36 16,0-6-61-16,0-8-51 15,1-3-3-15,-1-4-25 16,0 0-20-16,0 0 4 0,0-7-13 16,0-11-12-1,2-2 12-15,3-2-10 0,5 1 10 16,4 3 0-16,1 2 0 15,0 5 0-15,-1 4-42 16,5 1-40-16,-6 6-31 16,8 0-30-16,-2 0-5 15,1 0 24-15,0 0-45 16,-19 0-25-16,2 0-2 16</inkml:trace>
  <inkml:trace contextRef="#ctx0" brushRef="#br0" timeOffset="195159.9596">11114 8995 274 0,'0'-6'138'0,"-14"6"-31"16,1 0 18-16,0 11-19 16,2 5-32-16,2 4-29 15,2 2-1-15,5-3 0 16,2-4-28-16,0-6-6 16,2-5 21-16,7-4 0 15,1 0-31-15,3-4-10 16,-3-7-19-16,4 0-31 15,-3 0-29-15,-4 3 7 16,2 3 24-16,-8 3 20 16,1 2 18-16,1 0 3 15,-1 0 9-15,0 3 8 16,5 7 5-16,-5-6 5 16,0 0 0-16,3-1-10 0,3-3-14 15,0 0-11-15,2-5-72 16,-5 0-53-16,-3-2-113 15</inkml:trace>
  <inkml:trace contextRef="#ctx0" brushRef="#br0" timeOffset="195460.5391">11221 9018 289 0,'0'4'167'16,"0"10"-93"-16,0-1 19 15,8-4 38-15,0 0-18 0,6-6-39 16,1-1-29-16,1-2-8 15,0 0-37 1,3-12-33-16,-4 1-51 0,2 4-9 16,-5 1-4-16,-1 3 12 15,-2 3 55-15,-5 0 30 16,-1 0 3-16,0 0 15 16,-1 0 9-16,3 0 34 15,-2 2 14-15,-1-2-3 16,0 0-13-16,4 0-8 15,-3-8-51-15,-3-3-12 16,0-1-29-16,0-2 8 16,0 1-18-16,-9 2-19 0,0 2-45 15,3 8-65 1,1 1-149-16</inkml:trace>
  <inkml:trace contextRef="#ctx0" brushRef="#br0" timeOffset="196202.0934">11701 8642 550 0,'-4'-5'338'16,"-3"7"-258"-16,-2 28-65 16,-5 12 87-16,0 14 30 15,2 6-36-15,1-2-67 16,3-1-19-16,7-12-8 15,1-15 0-15,0-10-2 16,0-11-38-16,0-3-54 16,0-8-89-16,9 0-145 15,-4-2 62-15,4-9-121 16</inkml:trace>
  <inkml:trace contextRef="#ctx0" brushRef="#br0" timeOffset="196559.4582">11930 8772 458 0,'-14'-22'458'0,"-7"15"-367"16,-1 4-84-16,-5 3 4 16,4 0 61-16,4 0-15 0,11 5-57 15,4 2-4 1,4 2-46-16,0 2 10 0,12 2 22 15,9-1 18-15,6 4 7 16,5-3 11-16,-3 1-12 16,-3 1-3-16,-7 2-3 15,-6-3-1-15,-9 3-14 16,-4-3 4-16,0 1 11 16,-18-4 21-16,-11 0-4 15,0-4 4-15,-5-3-8 16,5-1-13-16,2-3-25 15,3 0-136-15,6 0-43 16,16 0 15-16,2-7-73 16</inkml:trace>
  <inkml:trace contextRef="#ctx0" brushRef="#br0" timeOffset="197358.7236">11992 8833 665 0,'2'31'86'0,"1"2"-79"15,0 2 110-15,5-2 107 16,-3-5-64-16,2-5-82 16,-2-6-58-16,-2-6-4 15,-3-6 5-15,0-5-21 0,0 0-11 16,0 0-54-16,0 0 4 15,0-9-14-15,0-5 19 16,4-6 26-16,5-2-13 16,2-8 0-16,2-1-9 15,5-1 1-15,4 5 51 16,-1 5 3-16,0 6 42 16,-3 5 7-16,-3 4 6 15,-8 5 7-15,-1 2-27 16,-6 0-24-16,0 0-14 15,0 12-9-15,0 3 9 16,0 5 22-16,-9 0-2 16,1 3-4-16,-3-2-5 15,6-2-7-15,2-3-4 16,3-3 0-16,0-3-4 0,0-6-1 16,12-4-4-16,6 0 9 15,4 0-5-15,4-13-6 16,1-6-11-16,-5-5 0 15,2-2 10-15,-6 1 1 16,-7-3 5-16,-2 6 6 16,-2 1 0-16,-7 8 6 15,2 6 17-15,-2 3 7 16,0 4-29-16,0 0-1 16,0 6-23-16,-5 7 16 15,1 4 7-15,3 1 5 16,1-3 0-16,0-3 0 0,5-3-4 15,11-3-1-15,-3-6-5 16,3 0-24-16,3-9-25 16,-3-4-53-16,-1-5 12 15,-4 0 51-15,-3 0 16 16,-3 4 17-16,-5 5 11 16,0 3 13-16,0 6 50 15,-9 0 9-15,-6 9-25 16,2 11-6-16,-1 7 23 15,10 2 0-15,4-2-22 16,0-2-3-16,2-9 29 16,11-5-17-16,1-6-18 15,-1-5-33-15,3 0-41 16,-3-16-167-16,-8 5-198 16,-5-2-315-16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37:11.249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3858 3863 72 0,'-9'6'505'0,"9"-6"-368"16,0 2-88-1,0-2 26-15,0 0 22 0,0 0-13 16,0 0-8-16,0 0 8 15,0 0-26-15,0 0-20 16,0 0 4-16,6 0-8 16,9 0 5-16,6 0 3 15,11 0-19-15,8 0-2 16,7 0-6-16,8 0-7 16,1 0-6-16,-2 0 0 15,-2 0 3-15,-5-2-5 16,-7-2 2-16,-10 1 7 15,-8 0-9-15,-5 1 4 16,-10 2-1-16,-5 0-3 0,-2 0 0 16,0 0 4-1,0 0-4-15,0 0-2 0,0 0-3 16,0 0 5-16,0 0-6 16,0 0 6-16,0 0 9 15,0 0-2-15,0 0-1 16,0 0-3-16,0 0-3 15,0 0 2-15,0 0-2 16,0 0 2-16,0 0-2 16,0 0 2-16,0 0-2 15,0 0-9-15,0 0-9 16,0 0 9-16,0 0-9 0,0 0-21 16,0 0-33-1,0 0-46-15,0 0-57 0,-2 0-47 16,-2 0-124-16</inkml:trace>
  <inkml:trace contextRef="#ctx0" brushRef="#br0" timeOffset="21447.6965">6416 4418 245 0,'-4'-1'199'0,"2"0"-133"16,2 0-49-16,0 1 33 16,0 0 16-16,0-1 6 15,0 1-19-15,0 0 4 16,2 0-3-16,13-1-17 16,19-3 4-16,19-1 4 15,26 0 20-15,16 1 19 16,10 1-4-16,-2-1-39 15,-11 1-3-15,-15 1 28 16,-11-2-33-16,-13 3-19 16,-6-2 18-16,-3-1-13 15,-4 2-10-15,-9 0-7 0,-10 1-2 16,-9 1 2 0,-5 0-2-16,-7 0 0 0,0 0-2 15,0 0-1-15,0 0 1 16,0 0-9-16,0 0-1 15,0 0-8-15,0 0-6 16,0 0-4-16,0 0-16 16,3 0-16-16,0 0-61 15,2 9-119-15,-5-6-48 16,0 0-83-16</inkml:trace>
  <inkml:trace contextRef="#ctx0" brushRef="#br0" timeOffset="39525.9563">6401 4570 90 0,'0'0'119'0,"0"0"-70"15,0 0-10 1,0 0 21-16,0 0-3 0,0 0-10 16,0 0-14-16,0 0-6 15,0 0-5-15,0 0-1 16,0 0-3-16,0 0-3 16,0 0-1-16,0 0 3 15,0 0 15-15,0 0 14 16,0 0-1-16,0 0 8 15,0 0 6-15,0 0-2 16,6-1-1-16,5-2 10 0,11-2-15 16,13-2-12-1,16 3 0-15,14 1 13 0,8-1-7 16,8 2-18-16,-3-1-14 16,-5 0-3-16,-3 1 7 15,-8 0 12-15,-9 1-6 16,-11 1-9-16,-11 0 7 15,-6 0 17-15,-8 0-13 16,-6 0-14-16,-3 0-9 16,-3 0-1-16,-4 0 1 15,1 0-2-15,1 0 0 16,-3 0 0-16,0 0 2 16,2 0-2-16,-2 0 2 15,0 0-2-15,2 0 0 16,1 0-4-16,-1 0 4 0,2 0 0 15,-2 0 0-15,-2 0 0 16,0 0 2-16,0 0 2 16,0 0-1-16,0 0-3 15,0 0 4-15,1 0-4 16,-1 0-4-16,4 0 4 16,3 0-2-16,2 0 2 15,4 0 0-15,6 0-1 16,-3 0 1-16,-1 0 1 15,-1 0-1-15,2 0-1 16,-3 0 1-16,2 0 0 16,-1 0 0-16,-2 0 0 0,0 0 1 15,-1 0-1-15,0 0 0 16,-2 0 0-16,2 0 0 16,0 0 0-16,2 0 0 15,-3-1-1-15,0 1 1 16,1 0 0-16,-3-1 0 15,-5 1 3-15,2-1-3 16,-3 1 2-16,-2 0-2 16,0 0 0-16,0 0 0 15,0 0-2-15,0 0 2 16,0 0 0-16,0 0-2 16,0 0 1-16,0 0-15 15,0 0-22-15,0 0-25 0,0 0-37 16,0 0-66-1,-9 9-88-15,2-5-43 0,0 0-7 16</inkml:trace>
  <inkml:trace contextRef="#ctx0" brushRef="#br0" timeOffset="47721.6762">4754 5613 215 0,'-3'2'185'16,"3"-2"-115"-16,-2 0-37 0,2 0 42 16,0 0 11-16,0 0-11 15,0 0-18-15,0 0-14 16,0 0 20-16,0 0 13 15,0 0-5-15,0 0-6 16,0 0-13-16,0 0-3 16,0 0-5-16,0 0-8 15,7 0-19-15,18-5-2 16,14-7 12-16,19-3 4 16,8-3 2-16,8 1-17 15,-2 1 23-15,-2 1-13 16,-8 3-2-16,-6 0-14 0,-14 2-2 15,-7 2-5-15,-9 4-1 16,-14 0-2-16,-2 2 0 16,-10 2-25-16,0 0-25 15,0 0-29-15,0 0-20 16,0 0-65-16,0 0-90 16,-2 0-36-16,-4 2-15 15</inkml:trace>
  <inkml:trace contextRef="#ctx0" brushRef="#br0" timeOffset="48887.4243">5052 6221 209 0,'0'4'146'16,"0"-4"-56"-16,0 0 2 15,0 0 20-15,0 0 3 16,0 0-6-16,0 0-25 15,0 0-21-15,0 0-7 16,0 0 7-16,0 0 7 16,0 0-4-16,0 0 1 15,3 0 0-15,7 0 2 16,12 0-12-16,9-6 1 16,13-5-17-16,10-1-16 0,9-3 3 15,3-1 5 1,2 1-14-16,-7-1-4 0,0 0 4 15,-11 3-19-15,-7 1 3 16,-12 3-8-16,-8 4 1 16,-9 1 4-16,-9 3-8 15,-3 0-23-15,-2 1-17 16,0 0-11-16,0 0-20 16,0 0-38-16,0 0-2 15,0 0-39-15,-4 0-71 16,-5 2 13-16,6 2-39 15,-2-3-89-15</inkml:trace>
  <inkml:trace contextRef="#ctx0" brushRef="#br0" timeOffset="49957.6929">4997 6845 49 0,'0'5'77'0,"0"-5"-6"0,0 0-1 16,0 0 14-16,0 0-3 15,0 0-2-15,0 0 5 16,0 0-5-16,0 0 5 16,0 0 19-16,0 0 17 15,0 0 4-15,0 0-6 16,0 0-21-16,2 0-15 15,7 0-4-15,8 0-17 16,14-5 13-16,15-4-6 16,17-4-14-16,9-2-9 15,8-1-19-15,1-2-4 16,-3-1 3-16,-3-1 5 0,-4 0-17 16,-8 3-8-1,-10 0-5-15,-17 6 0 0,-3 3 0 16,-15 3-3-16,-7 3-1 15,-7 2-17-15,-4-1-9 16,0 1-16-16,0 0-29 16,0 0-23-16,0 0-52 15,0 0-62-15,-4 0-129 16,1 3-12-16,-5 1-131 16</inkml:trace>
  <inkml:trace contextRef="#ctx0" brushRef="#br0" timeOffset="51020.6182">5390 7456 126 0,'0'-1'42'0,"-3"0"-32"0,3-1 30 16,0 2 25-16,0 0 6 15,0 0-16-15,0 0 10 16,0 0 1-16,0 0 1 16,0 0 19-16,0 0 19 15,0 0 16-15,0 0 8 16,6 0-20-16,14-7-11 15,15-4 8-15,17-5-16 16,17 0 7-16,5-2-59 16,0 0-10-16,0-1-25 15,-6 0 25-15,-1 2 1 16,-9-1-7-16,-8 6-20 16,-8-1-2-16,-8 5-26 0,-6 1-42 15,-6 3-60-15,-9 4-61 16,-4 0-120-16,-9 0-94 15,-2 0-172-15</inkml:trace>
  <inkml:trace contextRef="#ctx0" brushRef="#br0" timeOffset="51721.9394">5708 8065 325 0,'-5'2'185'16,"5"-2"-93"-16,0 0-23 15,0 0 66-15,0 0 26 16,0 0 8-16,7 0-46 16,3 0-25-16,10-7-9 15,6-4 2-15,13-7-13 16,10 0-39-16,3-3-17 15,4-1-11-15,5-1 0 16,-6 3-3-16,3-2 3 16,-5 3-11-16,-5 1-8 15,-6 4-38-15,-4 2-44 16,-6 3-53-16,-7 4-25 16,-15 1-121-16,-10 4-78 15</inkml:trace>
  <inkml:trace contextRef="#ctx0" brushRef="#br0" timeOffset="64243.8078">6277 7778 111 0,'-2'0'82'0,"0"0"-64"16,-1 0-18-16,-1 0 5 16,0-2 19-16,1 0 1 15,1 2-2-15,0-2-1 16,1 2 3-16,-3-1 2 16,1 1 8-16,1 0 3 15,1-2-8-15,1 2-14 16,0 0-10-16,-2 0-4 15,2 0 1-15,-3 0 5 16,3 0 12-16,0 0 10 16,0 0-2-16,0 0-6 15,0 0-6-15,0 0-6 0,0 0-1 16,3 0 3-16,2 0 17 16,7 0 7-16,4 0 8 15,4 0 26-15,0-2-11 16,4 1-28-16,-4-1-15 15,3 0-10-15,-2 0-1 16,-3 0-5-16,-6 0-2 16,-5 2 2-16,-5 0-9 15,-2 0-26-15,0 0-1 16,0 0 15-16,0 0 12 16,0 0 5-16,0 0 2 15,0 0 2-15,0 2 3 16,-2 0-2-16,2 0 1 15,0-2-1-15,-4 1 0 16,4 0-1-16,0 0-1 0,0 0 1 16,-2 2-14-16,2 0-2 15,-1 0 1-15,-1 2-6 16,-2-2 11-16,1 4 10 16,-3-4 0-16,0 6 1 15,-1 1-2-15,-6 4 0 16,2 3 1-16,-5 3 0 15,0-1-18-15,1-1-7 16,-2 0 12-16,1-5 11 16,4-1 2-16,0-3 0 15,1 0 0-15,2-5 4 16,2 1-2-16,4-3-1 0,1-2 1 16,1 0 3-16,1 0 1 15,0 0 2-15,0 0-1 16,0 0 0-16,0 0-1 15,0 0-1-15,0 0-4 16,0 0-1-16,0 0 0 16,0 0 0-16,0 0 1 15,0 0 0-15,0 0-1 16,0 0 2-16,0 0-1 16,0 0-1-16,0 0 2 15,0 0-1-15,0 0 2 16,0 0 2-16,0-2 0 15,0-5 5-15,0-2 6 0,0-1-8 16,0-5 3 0,1-2 4-16,1-2-6 0,1-1 19 15,1-1-24-15,-3-1 0 16,1 5-3-16,0 5 0 16,-2 3 3-16,0 4 0 15,0 5 6-15,0-2 0 16,0 2-10-16,0 0 0 15,0 0-7-15,0 0-4 16,0 0 1-16,0 0 2 16,0 0 1-16,0 0 5 15,0 0-1-15,0-2-3 16,0 2-2-16,0 0 0 16,0 0 0-16,0 0 6 0,0 0 2 15,0 0 0-15,0 0-3 16,0 0-5-16,0 0-12 15,0 0-4-15,0 0 5 16,0 0-5-16,0 0-3 16,0 0 8-16,0 0 14 15,0 0 1-15,0 0 1 16,0 0 1-16,0 0-1 16,0 0-5-16,0 0-1 15,0 0-34-15,0 0-45 0,-2 0-75 16</inkml:trace>
  <inkml:trace contextRef="#ctx0" brushRef="#br0" timeOffset="70800.9485">6688 7584 683 0,'-14'-17'225'0,"-4"10"-146"16,4 3 67-16,-2 2 12 15,1 2-55-15,4 0-56 16,-5 8-33-16,3 19-12 16,4 12 10-16,0 12 13 15,7 10 11-15,2-2-22 16,2-8-10-16,18-10-4 0,9-16-6 15,4-12 6-15,4-13 8 16,5 0 10-16,0-22 7 16,-5-9 10-16,-3-8-26 15,-10-1 6-15,-8-2-15 16,-9 2-5-16,-7 1-8 16,0 6 7-16,-20 4 4 15,-3 8 2-15,-5 5-12 16,2 10 12-16,0 4-13 15,3 2-44-15,1 15-43 16,4 15-38-16,2 2-96 16,5 6-95-16,8-22 4 0</inkml:trace>
  <inkml:trace contextRef="#ctx0" brushRef="#br0" timeOffset="71317.3992">6983 7747 232 0,'3'5'471'0,"-3"23"-416"16,4 11-26-16,3 5 109 15,0 2 19-15,3-1-60 0,-1-5-35 16,0-6-31-16,-5-6-5 16,-1-8 4-16,-1-7-13 15,-2-6-8-15,0-7-6 16,0 0-3-16,0 0 16 16,-2-11-11-16,-5-13 11 15,0-9-16-15,3-5-9 16,2-7 0-16,2 2 2 15,0 0-1-15,2 8 8 16,9 8 8-16,1 8 4 16,2 4-10-16,4 6 7 15,0 6 12-15,2 3-11 0,3 4 6 16,-2 15-14-16,-3 6-2 16,-6-1-6-16,-9 3 5 15,-3-2-8-15,-2 0 9 16,-16-3 2-16,-4-3 5 15,-2-1-7-15,-3-7-42 16,5-4-47-16,0-5-7 16,7-2-66-16,1 0-51 15,8-5 3-15,6-1-123 16</inkml:trace>
  <inkml:trace contextRef="#ctx0" brushRef="#br0" timeOffset="71720.9882">7112 7900 142 0,'16'-6'185'0,"-7"4"-134"0,1-1-21 16,-1-1 26-16,3 1 20 15,-1-1 14-15,1-2-3 16,1 0 3-16,3-1 30 16,-1-2 6-16,3-2-23 15,0 0-23-15,-6-4-36 16,-1 1-14-16,-3-2-15 15,-4 2-15-15,-2 3 3 16,-2-2 1-16,0 4 8 16,-2 2-12-16,-9 5-16 0,-1 2 6 15,-3 4 10-15,0 14 0 16,1 9-1-16,1 9-1 16,7-3 4-16,4 2-4 15,2-6 0-15,5-7-8 16,16-6 10-16,8-7 7 15,2-6-5-15,2-3-2 16,-2-7-37-16,-2-9-61 16,-5-5-73-16,-3-2-29 15,-8-5 12-15,1 0 0 16,-5-2 19-16,-6 2 67 16,1 4 21-16,-4 19 13 15</inkml:trace>
  <inkml:trace contextRef="#ctx0" brushRef="#br0" timeOffset="72135.0882">7457 7722 308 0,'0'-2'150'15,"0"2"-16"-15,0 0-12 16,0 4-32-16,0 14-41 15,3 9 36-15,2 1 39 16,1-1-30-16,-4-3-3 0,-1-6-35 16,1-4-5-16,-2-7-11 15,0-2-16-15,0-2-17 16,0-3-5-16,0 0-2 16,0 0 22-16,0-9-22 15,0-9 9-15,0-9-9 16,0-4-30-16,11 1 17 15,1 1-19-15,4 9 32 16,0 4 19-16,-1 7 21 16,-1 7 14-16,-1 2-17 15,-3 0-18-15,2 18-10 16,-1 3-9-16,-6 3-2 16,-3-1-4-16,0-5 6 15,-2-2-12-15,0-3-97 16,5-2-89-16,-3-9-242 15,4-2-155-15</inkml:trace>
  <inkml:trace contextRef="#ctx0" brushRef="#br0" timeOffset="72650.7425">8020 7552 97 0,'-10'-22'366'15,"-8"9"-236"-15,-2 1-57 16,-7 2 25-16,-5 7 29 16,-4 3-26-16,-1 0-45 15,5 6-37-15,1 8 3 16,13 1 16-16,5 0-38 16,10 1 0-16,3-1-9 15,5-2-4-15,23 1 13 0,9-3 15 16,12 1 1-1,4 3-7-15,-2 1 3 0,-3 5-9 16,-10 4 0-16,-8-2 0 16,-16 3 2-16,-12-4 3 15,-2-1 15-15,-16-1 3 16,-12 0 6-16,-7-4-17 16,-2-1-10-16,1-5 2 15,1-1-7-15,6-6-22 16,2-3-95-16,13 0-71 15,13-3-8-15,1-6-25 16,5-3-211-16</inkml:trace>
  <inkml:trace contextRef="#ctx0" brushRef="#br0" timeOffset="72934.0049">8116 7692 54 0,'11'0'509'16,"-11"12"-430"-16,-5 15-3 15,-3 2 69-15,6-2 29 16,2-6-54-16,0-5-65 16,8-5-25-16,6-5 15 15,3-6-7-15,1 0-16 16,0-4 16-16,-5-9-21 16,-7-1-4-16,-6-4-3 15,0-2-7-15,-4-3 10 0,-11-2-13 16,-5 1-2-16,7 3-26 15,-3 5-29-15,5 8-63 16,4 5-68-16,1 3-65 16,6 0-27-16,0 0-110 15</inkml:trace>
  <inkml:trace contextRef="#ctx0" brushRef="#br0" timeOffset="73317.564">8312 7388 346 0,'0'-47'130'0,"0"29"-47"16,-5 7 12-16,0 7 5 16,2 4-32-16,-5 6-42 15,-1 15-13-15,-2 14 40 16,8 10 47-16,3 7 10 15,0 2-14-15,3-4-25 16,10-5-32-16,-1-5-12 16,-4-6 3-16,3-4 3 15,-6-10-12-15,-2-7-5 16,-2-4-2-16,-1-8-12 16,0-1-1-16,0 0-1 15,0 0 0-15,0 0-12 0,2-3-8 16,3-6-6-16,-1-2-45 15,4 0-38-15,1-3-32 16,5 1-34-16,1-1-46 16,-11 10-28-16,2-3-108 15</inkml:trace>
  <inkml:trace contextRef="#ctx0" brushRef="#br0" timeOffset="73574.9467">8405 7326 436 0,'-3'17'123'0,"3"17"-37"15,0 11 49-15,6 7 19 16,4 0-26-16,-5 0-43 15,1-4-50-15,-6-9-27 16,0-7 1-16,0-6-7 16,0-7-2-16,-3-9-47 15,-4-4-153-15,6-6-70 16,-2-5-123-16</inkml:trace>
  <inkml:trace contextRef="#ctx0" brushRef="#br0" timeOffset="74931.4735">8539 7559 220 0,'-24'0'128'0,"0"0"-30"15,-2 1 20-15,2 5-6 16,4 1-53-16,4-2-25 15,5 1-19-15,3-2-15 16,8-1-1-16,0 2-68 0,0-1-86 16,10-4-30-1,-1 0-134-15</inkml:trace>
  <inkml:trace contextRef="#ctx0" brushRef="#br0" timeOffset="75387.8092">8619 7548 282 0,'0'0'323'0,"0"3"-291"16,-11 17-28-16,1 5 73 15,-1 2 37-15,10-2-35 16,1-5-52-16,0-4-24 0,0-8 6 15,1-3-2-15,4-5-4 16,1 0-3-16,-2 0-5 16,2-7-17-16,5-4-23 15,-2 0 1-15,0 1-11 16,1 5-14-16,0 4 3 16,4 1 26-16,5 0 39 15,-2 7 1-15,6 2 46 16,-1-1 32-16,2-3 3 15,0-5 5-15,0 0-2 16,-6 0-10-16,-2-11-6 16,-5-2-22-16,-11-1-46 0,0-1-5 15,0-2-6-15,-8 1 7 16,-8 3-4-16,-3 2 1 16,-2 6-10-16,0 5-95 15,-2 0-26-15,0 5 10 16,8 6-41-16,15-7-57 15,0-2-80-15</inkml:trace>
  <inkml:trace contextRef="#ctx0" brushRef="#br0" timeOffset="76001.3015">8935 7543 337 0,'0'-10'178'0,"-6"5"-71"0,-14 5-46 15,-5 0 27-15,0 15-33 16,3 6-29-16,4 1-14 16,10 1 3-16,8-5-2 15,0-4 11-15,8-3 15 16,11-8-8-16,4-3-2 16,3 0-5-16,-4-1-1 15,-2-10-6-15,-3-2-9 16,-2-3-8-16,-2 2-17 15,-1-2-12-15,-2 3 15 16,-1 4-2-16,-6 2-23 0,0 6 13 16,0 1-28-16,-3 1 9 15,2 12 16-15,1 4 29 16,2 1 43-16,-1 0 5 16,7-5 7-16,-4-4-8 15,0-4-13-15,7-3-16 16,-4-2-4-16,3 0-14 15,0-9-32-15,0-2-81 16,-4-5-14-16,0 0 27 16,-1 4 39-16,-2 2 44 15,-1 7 17-15,-2 3 4 16,-1 0 13-16,4 0 13 16,-3 11 14-16,5 3 56 15,-5 2 1-15,-2 0-16 16,4-3 7-16,-4-4-24 15,2-5-12-15,-3-2-5 0,2-2-16 16,-2 0-18-16,0 0 0 16,0-6-12-16,5-10 15 15,6-6-20-15,0-1-10 16,2 0-2-16,3 3-20 16,-3 5-42-16,-2 3-53 15,-1 4-104-15,-10 8 3 16,0 0-62-16</inkml:trace>
  <inkml:trace contextRef="#ctx0" brushRef="#br0" timeOffset="76283.6602">9280 7593 369 0,'11'2'325'16,"7"-2"-162"-16,3-7-61 15,1-7 68-15,-4-1-97 16,-3-1-73-16,-5 1-4 15,-6 0-49-15,-4 5-5 16,0 3-2-16,-5 7 45 16,-15 0 15-16,-2 14 6 15,0 9-1-15,3 4 9 16,10-4 5-16,8 0 21 16,1-2 82-16,13-4 9 0,8-3-2 15,9-6-66 1,2-7-25-16,-1-1-20 0,1-2-18 15,-3-11-106-15,-25 4-181 16,-1 1-310-16</inkml:trace>
  <inkml:trace contextRef="#ctx0" brushRef="#br0" timeOffset="82641.3488">6297 7825 93 0,'0'-1'38'0,"0"1"4"0,0-1 22 16,0 0 4-16,0 0-13 16,0-1-20-16,0 0 1 15,0 0 1-15,2-1-5 16,0 1-9-16,4-2-4 15,-5 0-4-15,-1 1-10 16,2 1-1-16,0 0 3 16,-2 2 7-16,3-2 1 15,-3 2-7-15,2 0-3 16,-2 0-2-16,0 0 0 0,4 0-3 16,-2-1 3-1,3 1-1-15,1-2 3 0,2 2-1 16,-1-3-2-16,1 3 0 15,0 0-1-15,1 0-1 16,-1 0 0-16,2 0 4 16,3 0 3-16,-4 0 1 15,0 0 1-15,-5 0-5 16,0 0 1-16,-2 0 0 16,-2 0-3-16,0 0 5 15,0 0-4-15,0 0-3 16,0 0-1-16,0 0-24 15,0 0 4-15,0 0 3 0,-2 0 6 16,1 0 12 0,-2 0 0-16,-1 0 0 0,-3 0 0 15,1 3-9 1,-3-1 9-16,0 1 3 0,-1 1-1 16,-2 1-2-16,1-1 0 15,1 0-5-15,1-1 0 16,6 1-2-16,0-2 2 15,3-2-2-15,0 1-4 16,0 0-9-16,0-1-2 16,0 0 9-16,0 0-4 15,0 0-9-15,0 0 16 16,0 0 10-16,5 0 6 16,-2 0-4-16,2 0-2 0,-3-2 0 15,1 0 0-15,2-1 0 16,-3 1 0-16,0 2-1 15,-2 0 0-15,0 0-17 16,0 0-5-16,0 0 0 16,0 5 23-16,-2 2 5 15,-3 3-1-15,0 0 15 16,-2 1-4-16,-1 3 2 16,3-3-4-16,-1-2-9 15,4 0 8-15,0-2-2 16,0-2-5-16,2-2-1 15,-2 0-2-15,2-3 0 16,-3 2 1-16,3-2-3 0,0 0-1 16,0 0-2-1,0 0-4-15,0 0 2 0,-2 2 0 16,0-2 5-16,1 1 4 16,-1 0-4-16,2 0 1 15,-4 1-1-15,2-2-2 16,0 2 2-16,2-2 3 15,0 2-2-15,0-2 0 16,0 0-1-16,0 0 3 16,0 0 2-16,0 0 6 15,0 0 6-15,0-4-12 16,0-3-3-16,0-1 5 16,0 0-3-16,0 0 0 15,0 1-4-15,0-2-7 0,0 1-2 16,0 0 2-16,0 1-4 15,0 0 3-15,0 1 8 16,0 1-1-16,0-1 1 16,0 1 0-16,0-1 1 15,-2 1 3-15,2 0 2 16,0 3-6-16,0 2 0 16,0-2-2-16,0 2 0 15,0 0-5-15,0 0 3 16,0 0 1-16,0 0 0 15,0 0 3-15,0 0 1 16,0 0 1-16,0 0 4 16,0 0-4-16,0 0-1 0,0 0-1 15,0 0-1-15,0 0 0 16,-3 2 1-16,3 4 2 16,-3 0 2-16,1 0-1 15,1 0 0-15,-1-1 0 16,-1 0-2-16,3-1-1 15,0 0 1-15,-2-1-2 16,2-1 1-16,0 0-12 16,0 0-12-16,0 1-34 15,0 4-6-15,0-3-35 16,0 3 11-16,0-2 29 16,0 1 11-16,-4-1-7 0,2-1 24 15,-3-2 31-15,2 1 13 16,0-3 18-16,3 0-5 15,-3 0-9-15,1 0-17 16,2 0-5-16,0 0-17 16,0 0 15-16,0 0 7 15,0 0 6-15,0 0 0 16,0 0 8-16,0 0-6 16,0 0 36-16,0 0-16 15,0 0-14-15,0 0-8 16,0 0 0-16,0 0 5 15,0 0 13-15,0 0-3 16,0 0-3-16,0 0-3 0,0 0-5 16,0 0 1-16,0 0 2 15,0 0 0-15,0 0 4 16,0 0-8-16,0 2-7 16,0 0 4-16,0 0 7 15,0 1-6-15,0-1-4 16,0 0 0-16,0 0 5 15,0-2-4-15,0 0-4 16,0 2 0-16,0-2 0 16,0 0 1-16,0 0-1 15,0 0-1-15,0 0-5 16,0 3-15-16,0-1-7 16,0 0 21-16,0 1 5 15,0-3 2-15,0 2 0 0,0-2 0 16,0 0-2-16,0 0-33 15,0 0-84-15</inkml:trace>
  <inkml:trace contextRef="#ctx0" brushRef="#br0" timeOffset="98420.234">6289 7934 24 0,'3'-3'99'0,"0"1"-47"15,-1 0-5-15,-2 0-1 16,2 0 6-16,0 1-15 16,2-1-13-16,-2 2 7 0,-2 0 6 15,0 0 6-15,0-2-4 16,0 2 0-16,0 0-5 15,0 0-10-15,0 0-8 16,0 0-12-16,0 0-4 16,0 0-3-16,0 0-4 15,0 0 7-15,-8 4 11 16,6 1 12-16,-6 2-6 16,3-1-1-16,0-3-6 15,1 1-6-15,2-4-3 16,2 3 1-16,0-3-1 15,0 0 0-15,0 0 2 16,0 0-3-16,0 0 4 0,0 0 0 16,0 0-3-16,0 0 2 15,0 0-3-15,0 0 0 16,0 0 0-16,0 0 6 16,0 0 4-16,0-3-7 15,2-2 4-15,2-1-2 16,-2 2-3-16,-2 3 0 15,0-1 13-15,0 2-5 16,0 0 1-16,0 0-9 16,0 0-2-16,0 0-6 15,0 0-10-15,0 0 2 0,0 0 14 16,0 0 2 0,0 0 2-16,0 0 1 15,0 0 2-15,0 0-5 0,0 0 1 16,0 0 0-16,0-2-1 15,3-3 14-15,2-1 4 16,-2-1-12-16,0-2-8 16,-1 0 0-16,-2-2-4 15,0 2-1-15,0-3-6 16,0 5 4-16,0-2-4 16,0 2 11-16,0 3 1 15,0-2-1-15,0 2 0 16,0 1 1-16,-2-2 8 0,-1 3 0 15,3-2-3 1,-3 4-1-16,1-3-4 0,2 2 0 16,0-1 0-16,0 2 0 15,0 0-1-15,0 0-3 16,0 0 1-16,0 0-1 16,0 0-2-16,0 0 4 15,0 0 0-15,0 0 1 16,0 0 2-16,0 0-2 15,0 0 4-15,0 0-4 16,0 0 0-16,0 0 1 16,0 0 0-16,0 0 2 15,0 0 1-15,0 0 0 16,0-1-3-16,0 1-1 0,0 0-17 16,-3-2 14-16,3 2 1 15,0 0-5 1,0 0-9-16,0 0 15 0,-3 0-3 15,3 0-8-15,0 0 12 16,-2-2 5-16,2 2-4 16,0 0 2-16,-2 0-3 15,2 0-3-15,0 0-2 16,0 0-8-16,0 0 7 16,0 0 6-16,0-1 0 15,0 1 0-15,-2-1 0 16,0-1 4-16,-1 1-2 15,-1 1-2-15,3 0-12 0,-2-2 6 16,0 2 6 0,3-3-1-16,-2 3 2 0,0-2 1 15,1 0 1-15,1 2 0 16,-4 0-3-16,4 0 0 16,0 0 0-16,0-3-2 15,0 3 2-15,0-2 0 16,0 2 2-16,-3 0-1 15,3 0 0-15,0 0-1 16,0 0-1-16,0 0 0 16,0 0-2-16,0 0-3 15,0 0 4-15,0 0-1 0,0 0 3 16,0 0-5 0,0 0 5-16,0 0-4 0,0-2 3 15,0 2-6-15,6 0 7 16,-4 0 1-16,2 0 12 15,2 0-8-15,-3 0-2 16,4 0-1-16,-5 4-1 16,2-4 0-16,-1 3-1 15,-3-3 2-15,2 0-1 16,-2 0-2-16,0 0 1 16,0 0-2-16,0 0 0 15,0 0 2-15,0 0 2 16,0 0-1-16,0 0-1 15,0 0-4-15,0 0-3 16,0 0-1-16,0 0 2 0,0 0 2 16,0 0-15-16,-5 0 1 15,1 0 14-15,-7 0-4 16,2-5-12-16,2 1 10 16,-1 1 9-16,-1-3 1 15,0 1-2-15,0 0 2 16,4 1 0-16,-2-2 2 15,1 3-2-15,1 1 4 16,4 2 4-16,1-2 5 16,0 2 18-16,-2 0-12 15,2 0-14-15,0-1 0 16,0 1-5-16,0 0-1 16,0 0 1-16,0 0 0 0,0 0 2 15,0-1 1-15,0 1 5 16,0 0-8-16,0 0-2 15,0 0-4-15,2 0-8 16,1 0 14-16,3 0 12 16,-1 0-3-16,2 0-6 15,1 0 1-15,-2 0 0 16,5 4-3-16,-3 0 0 16,1 1-1-16,-4-1 1 15,2 1-2-15,0-1-1 16,-3 0 0-16,0 1-1 15,2-3 0-15,-4 0 2 16,1 1 0-16,0-3-6 0,-3 0-1 16,0 2-2-16,0-2-7 15,0 0-14-15,0 0 2 16,0 0 7-16,0 0 1 16,0 0 5-16,0 0 4 15,0 0 11-15,0 0-1 16,0 0-1-16,0 0-14 15,0 0 17-15,-3 0 6 16,-2 0-3-16,2 0-3 16,-4 0 0-16,3 0 0 15,-4 0-1-15,0 0 0 0,1 0-11 16,1 0-2 0,-4 0 4-16,2 0 10 0,-1 0 0 15,4-4 1-15,-2 1 2 16,2 1-1-16,2-2 1 15,-2 1 0-15,4 1 5 16,-4 0 2-16,3 0 2 16,0 2-1-16,2-2-2 15,0 2 3-15,0 0-3 16,0 0-9-16,0 0-9 16,0 0-1-16,0 2-8 15,2 4 18-15,6 4 6 16,2 1 13-16,-2-1 0 15,2 0-8-15,-4-1-5 16,1 0-3-16,2-2-3 0,-4-2-3 16,1-1-7-16,-4-1 4 15,-2-2 6-15,2 0 12 16,-2-1-5-16,0 0-7 16,0 0-1-16,0 0-8 15,0 0-1-15,0 0 2 16,0 0 8-16,0 0 2 15,0 0-1-15,0 0 5 16,0 0-2-16,0 0-4 16,0 0 0-16,0 0 0 15,0-1 0-15,0-1 5 16,-2 2-3-16,2-2 0 0,0 2 4 16,0 0 1-16,0 0-5 15,0-2 0-15,0 1-1 16,0 0-1-16,0-2-3 15,0-1-1-15,-2 0 3 16,-4-1-3-16,4 1-1 16,1-1 3-16,-4 0 0 15,3 1 2-15,-4-5 0 16,1 4 0-16,3-2 0 16,-2 1-1-16,-1 1-1 15,3 1 1-15,1 1 1 16,-1 1 0-16,2 0 0 15,-3 2 0-15,3-2-7 0,0 2 7 16,0 0-1 0,0-1 0-16,0 1 1 0,0-1 0 15,0 1 4-15,0-1-3 16,0 0 3-16,0 1 2 16,0-1 3-16,0 1-2 15,0 0-7-15,0 0-6 16,0 0-2-16,3 0 3 15,0 0 5-15,8 0 16 16,-1 0 2-16,3 0 3 16,-1 1 1-16,4 3-9 15,-2 0-2-15,2-2-8 0,0-1 1 16,-3 0-1-16,2-1-1 16,-3 0-1-16,-1 0-1 15,-2 0-11-15,1 0-9 16,-5 0-7-16,2 0 5 15,-5 0 6-15,0 0-37 16,-2 0-52-16,0 0-41 16,0 0-93-16</inkml:trace>
  <inkml:trace contextRef="#ctx0" brushRef="#br0" timeOffset="111329.5679">3847 8170 117 0,'0'0'39'0,"0"0"-32"16,0 0 6-16,0 0 20 15,0 0-4-15,0 0-22 16,0 0-7-16,0 0 0 16,0 0 7-16,0 0 12 15,0 0-4-15,0 0-2 16,0 0-3-16,0 0 0 15,0 0-10-15,0 0-9 16,0 0-5-16,5 0 13 16,3 0 1-16,2 0 7 15,0 0-6-15,2 0 11 0,-1 0 2 16,3 0-9-16,2 0-3 16,-2 0 1-16,5 0-2 15,1 0 0-15,1 1-1 16,4 3 0-16,-3 0 0 15,4-2 2-15,-3 1-2 16,5-1-1-16,-3-2 1 16,3 0 1-16,-1 0-1 15,-1 0 2-15,3 0-2 16,-2 0 0-16,2 0 1 16,3 0 4-16,-3 0 2 15,-3 0-2-15,-3 0-2 16,1 0-3-16,-6 0 0 15,-1 2 0-15,1 5 0 0,-3-2 0 16,1-1-1-16,0 1 0 16,0-1 1-16,0 1-2 15,3-1 0-15,0 1 0 16,3-3 0-16,-3 0 1 16,0 1 1-16,-2-1 0 15,3 0 0-15,1 0 1 16,0-2-1-16,0 3 0 15,0-3 0-15,3 0-1 16,3 0-2-16,3 0 2 16,0 0-7-16,-2 0 1 15,4-3 4-15,-6 3-15 16,-2 0 2-16,-2 0 8 0,-4 0-1 16,4 2 5-16,-3 3 4 15,-2 0 0-15,2 1 0 16,-2-3 0-16,-1-1-2 15,3 0-3-15,0-2 5 16,0 0-1-16,1 0-1 16,-2 0 4-16,-3 0-4 15,3 0 2-15,-5 0-16 16,-2 2 10-16,2-2-4 16,-3 0 9-16,3 0 1 15,2 0 1-15,-3 0 2 16,1 0-1-16,-1 0-2 0,2 0 1 15,-3 0 0-15,0 0-1 16,1 0 1-16,0 0 0 16,3 0 1-16,0 0 0 15,1 0-1-15,0 0 0 16,-3 0-1-16,0 0-1 16,1 0-2-16,-6 0 0 15,-3 0 1-15,3 0-9 16,-6 0-7-16,-1 0-1 15,-1 0 8-15,0 0 8 16,2 0 3-16,0 0 1 16,5 0-1-16,-3 0 0 15,2 0-8-15,1 0-47 16,-7 0 1-16</inkml:trace>
  <inkml:trace contextRef="#ctx0" brushRef="#br0" timeOffset="119412.0987">6173 7244 241 0,'0'-4'78'16,"0"2"-36"-16,0 0 9 0,0 1 6 15,0-2-1 1,0 3-16-16,0 0-23 0,0 0 1 16,0 0 12-16,0 0 13 15,-2 0 15-15,1 0 5 16,-5-2-10-16,2-1 15 16,-7 0-14-16,-2-2-32 15,-5 1-14-15,-6-3-7 16,0 3 5-16,-3-1-5 15,1 1 2-15,3 2-1 16,2 1 1-16,5-1-4 16,1 2 1-16,9 0-2 15,1 0 0-15,3 0-2 0,2 0 1 16,0 0-12 0,0 0-32-16,9 0-2 15,3 0 7-15,2 0 19 0,6 0 23 16,-2 0 0-16,6 0 20 15,-1 0-15-15,4 0-5 16,-6 0-11-16,4 0-14 16,0-2 21-16,-5-1-5 15,-1-1-9-15,-5 1-19 16,-2 1-5-16,-4 1 16 16,-4 1 9-16,0 0 7 15,-1-3 10-15,-3 3 2 0,0 0 2 16,0 0 11-1,0 0 5-15,0 0-9 0,0 0-9 16,0 0 4 0,0 0-1-16,0 0-3 0,0 0-2 15,0 0-3 1,0 0-7-16,0 0 1 0,0 0 8 16,0 0 0-16,0 0-1 15,0 3 2-15,-7 0 2 16,-2 4 7-16,-4 3 0 15,-5 1 3-15,-3 4 1 16,-3 2 8-16,1 1-3 16,-2 2 5-16,2-1-5 15,-1-3-6-15,8-2 10 16,3-5-12-16,5-3-6 0,2-3-3 16,6-1-1-16,0-2 1 15,0 0-1 1,0 0-1-16,0 0-8 0,0 0 8 15,0-2 1-15,0-5 13 16,0-4-2-16,0-2-10 16,0-2 0-16,0-2 0 15,0-1 15-15,0 1 13 16,-5 1-5-16,3 4 1 16,0 1 12-16,0 5-24 15,0 1-13-15,2 5-15 16,0 0-15-16,0 0-16 15,0 0-22-15,-2 0-43 0,2 3-98 16,-2 3-107-16</inkml:trace>
  <inkml:trace contextRef="#ctx0" brushRef="#br0" timeOffset="122011.7213">5970 7206 159 0,'0'0'78'0,"0"0"-28"16,0 2-11-16,0 2-14 15,0 1-11-15,0 2 10 16,0 1 5-16,0 1 14 16,0 1 18-16,0 1-3 15,0-5-21 1,0 0 2-16,0-2-18 0,0-1-12 16,0-2-9-16,0-1 0 15,1 0 0-15,3 0-1 16,2 0-4-16,-3-1 5 15,3-7 10-15,0-1-3 16,-1 1-1-16,-4 1-6 16,1 3-1-16,-2 3 1 15,0 1 2-15,0 0-1 0,0 0-1 16,0 0 0 0,3 0-3-16,-3 0 2 0,0 0-2 15,3 0-1-15,-3 0 0 16,2 0 4-16,-1 1 1 15,1 3 4-15,0 0-4 16,-2 2 0-16,0-1 1 16,0-1-2-16,4-1 0 15,-4-3 16-15,0 2-12 16,0-2 2-16,0 0-2 16,0 0 3-16,0 0-7 15,0 0-8-15,0 0-4 16,0 0 12-16,-6 0 4 15,1-2-4-15,-3-4-4 0,-2 3-11 16,2-3-6-16,-5 3 2 16,1 1-9-16,1-1 15 15,3 1 13-15,1 1 2 16,3 0 3-16,3 1 3 16,1 0 7-16,0 0-1 15,0-2-4-15,0 2 7 16,0 0-3-16,0 0-11 15,0 0-3-15,0 0-12 16,3 0 11-16,-1 0 2 16,3 0-1-16,-1 0 1 15,-3 0 0-15,2 0-1 0,-1 0 0 16,0 0-6-16,2 0-3 16,-4-4 7-16,3 1-6 15,-3 0-2-15,0 1 4 16,0 0-3-16,0 2 9 15,0 0 0-15,0 0 0 16,0 0 4-16,0 0-1 16,0 0-3-16,0 0 2 15,0 0 3-15,0 0 0 16,0 1-4-16,0 8 1 16,0 1 2-16,0 2 12 15,0 1 2-15,0-1-6 16,0-1 2-16,2 1-5 15,-1 0-6-15,1-1-3 0,4-2 5 16,-4-2 0 0,-1 0-4-16,-1-4 5 0,2-1 0 15,-2 0 5-15,0 1-9 16,0-3-2-16,0 2 3 16,0 0-3-16,2 0-3 15,-2-1 3-15,3 1 1 16,-3-2-1-16,3 0-5 15,-2 0 5-15,3 0 4 16,-2 0 2-16,4 0-4 0,2 0 19 16,2-3-16-1,2-3 15-15,2-4-13 0,0 1-3 16,2-2-1 0,-1 0-1-16,4-2-1 15,-2 1-1-15,-3 1 0 0,0 1 4 16,-3 4-4-16,-6-1 3 15,3 1 1-15,-1 3-4 16,-3-1 5-16,3 2-2 16,-4 2 6-16,-1 0-3 15,4 0-6-15,-1 0-3 16,0 0 0-16,-2-1 0 16,-1 1 3-16,-2-1-1 15,2 1 0-15,-2 0-1 16,0 0-3-16,0 0-5 15,0 0-9-15,0 0-10 0,-7 0-5 16,-6 0 19-16,-6 2 8 16,-7 5 7-16,-4 1-37 15,2 1 23-15,-1 3 1 16,0-4 6-16,8-1 1 16,7-2 5-16,5-2 1 15,5-1 0-15,2 0-16 16,2-2-9-16,0 0-6 15,0 0-17-15,0 0 0 16,0 0-10-16,4 0-30 16,0 0 5-16,3-2 30 15,-4-2 22-15,3 1 16 0,-4-2 15 16,-1 0 9-16,3 1 29 16,0 0 17-1,-1-1 12-15,1-1-18 0,-1 1 4 16,-2 2 9-16,1 1-19 15,0 0-18-15,-2 2-12 16,0 0-10-16,0 0-3 16,0 0-5-16,0 0 4 15,0 0-5-15,0 0-8 16,0 0 12-16,0 0 2 16,2 0-3-16,3 0-14 15,-4 0-9-15,7-2 16 16,-5 0-26-16,-3 0-62 0,0 1-105 15</inkml:trace>
  <inkml:trace contextRef="#ctx0" brushRef="#br0" timeOffset="145664.4853">6060 7255 259 0,'-3'0'127'16,"1"0"-93"-16,1 0-9 15,-1 0 19-15,2 0 0 16,0 0-16-16,0 0-15 16,0 0 4-16,0 0 16 15,0 0 0-15,0 0-6 16,0-2-4-16,-3 2-3 15,1 0 3-15,-2-2-8 16,-3 2-13-16,2 0-2 16,-3-1-5-16,0 1 0 0,3 0 1 15,-3 0-1 1,5 0 1-16,-2 0 4 0,1 0 0 16,4 0 1-16,0 0-2 15,0 0 0-15,0 0-2 16,0 0 1-16,0 0-8 15,0 0 9-15,0 0-7 16,0 0 6-16,11 3 2 16,1 1 14-16,6 1 12 15,3-2-7-15,0-1-15 16,0 0 2-16,1-2 5 16,-2 2-5-16,-1-2-3 15,-3 0-3-15,-1 0-2 0,-4 0-5 16,-1 0-2-16,-2 0-6 15,1 0 1-15,-2 0 12 16,-4-2-2-16,0 1-2 16,2-1-1-16,-3 1 0 15,1 0-1-15,0-1 0 16,0-1 2-16,-1 1 1 16,2 0-9-16,2 0 0 15,-3 0 2-15,-1 0 0 16,1 1 2-16,-1 0 2 15,-2 0 2-15,2 1 2 16,0 0 3-16,-2-1-3 16,2 0 1-16,1 1-2 15,-1-2 0-15,-1 2 0 0,1-2 0 16,1 0 0-16,0 0 2 16,-1 1-3-16,-2-1 5 15,0 2-2-15,0-1 0 16,0 0-7-16,0 1 6 15,0 0 1-15,0 0 0 16,0 0 1-16,0 0-1 16,0 0-3-16,0-1-1 15,0 1 1-15,0 0 4 16,0-1-2-16,0 0 4 0,0 0-1 16,0 0 1-1,0 1-4-15,0 0-5 16,0 0-3-16,0 0-4 0,0 0 4 15,0 0 8-15,0 0 4 16,0 0 3-16,0 0 1 16,0 0-4-16,-2 0 4 15,2-2-3-15,-3 2-1 16,0-2 2-16,1 1 11 16,-1 1 4-16,-2 0-9 15,-1 0-4-15,-5 0 4 16,-1 6-4-16,1 2 1 15,-2-1 0-15,2 0 1 16,3 0-5-16,1-3-1 16,-1 0 0-16,2-2 3 0,2 0-3 15,0-1 1-15,4 1-1 16,0-2 0-16,-3 0-1 16,3 0-5-16,0 0 2 15,0 0-1-15,0 0-1 16,0 0 6-16,0 0 1 15,0 0-1-15,0 0 2 16,3 0-1-16,-1 0 3 16,2-2-1-16,1 0-2 15,0 0 1-15,1-1-1 16,1 0 0-16,1 0 1 16,1-2-2-16,-2 1 2 15,1 1-2-15,-2-1-2 16,-1 1-3-16,-1 1 3 15,-1-2 0-15,-1 2 2 0,1 0 0 16,-3 0 2-16,3 1-2 16,-3-1-1-16,1 1 0 15,-1 0-1-15,0 0 1 16,2 0-1-16,0-2-1 16,-2 3 2-16,0-2-1 15,3 1-1-15,-3 0 0 16,0 0 1-16,2-1 1 15,0 0 1-15,0 0 3 16,-2-2 0-16,2 2 3 0,-2-1-1 16,0 3-2-1,0 0 2-15,0-2-5 16,0 1 0-16,0 1 0 0,0 0 4 16,0 0-4-1,0 0 3-15,0 0-3 0,-2 0 2 16,-2 0-2-16,-1 0-2 15,1 0 2-15,0 0 0 16,-1 0 0-16,3 0 0 16,1 0 0-16,-3 0 0 15,1 0-3-15,1 3 2 16,1-3 1-16,-4 5-2 16,3-3 2-16,-2 2-3 15,-1-1 0-15,1 1 1 16,0 0-1-16,-4 3 3 0,1-2 0 15,2 1 2-15,-1-4 0 16,4 0 0-16,2-1 0 16,0-1 0-16,0 0 0 15,0 0-2-15,2-1-4 16,7-6-7-16,-2 1-11 16,0 0 0-16,-2 1 5 15,-1 2 7-15,-2 0 7 16,-2 2 1-16,3-1 2 15,-3 2 4-15,0 0 9 16,0 0 7-16,0 0-2 16,0 0-7-16,0 0-5 15,0 0-4-15,0 0 0 0,0 0 0 16,-7 3 0-16,-2 5-1 16,1 1 2-16,-2 0 3 15,-1-2 4-15,3 1-1 16,1-1-5-16,0-2 0 15,6-1 2-15,-1-2 1 16,2-1-7-16,0 1-3 16,0-2-1-16,0 0-2 15,0 0 1-15,0 0 1 16,0 0 0-16,0 0-4 16,9-2 8-16,1-3 0 0,2-4 1 15,1 1 0 1,-3 0-1-16,1 2 0 0,-4 2-2 15,-1 1 2-15,-1 3-2 16,-5 0 2-16,0 0-1 16,0 0 1-16,0 0 6 15,0 2-3-15,-7 9 2 16,-4 0 3-16,0 3-4 16,-1-2 4-16,0 3-6 15,-4-1-1-15,2-1-1 16,2-3-1-16,1-1 1 15,0-1 1-15,3-1-1 16,1-2 0-16,3-3-1 16,1 0-4-16,0 1 0 15,3-3 3-15,0 0-1 16,-3 0 0-16,3 0 0 16,0 0 2-16,0 0-2 0,0 0 3 15,-2 0 0 1,2 0 0-16,0 0-1 0,0 0 2 15,-1 0 0-15,-1 2-1 16,-5 2 0-16,0 1 0 16,3-2-1-16,-6 3 1 15,1-2 0-15,-1 2 0 16,1 2 1-16,2-2-1 16,-1-1 0-16,0 0 0 15,5-3 2-15,3 0-1 16,-2 1 0-16,2-3 1 0,0 0-1 15,0 0 1-15,0 0 2 16,0 0-1-16,0 0-1 16,0 0 1-16,0 0-2 15,0 0 1-15,0 0 1 16,0 0-1-16,0 0 0 16,-3 0-1-16,3-3 1 15,0-1 0-15,0-1-1 16,0 1-1-16,0-1-7 15,0 0-2-15,0 1 9 16,0-1-3-16,0 2 0 16,0-2 3-16,0 0 0 0,0-2 0 15,0 1 0 1,0-1 0-16,0-2-4 0,0 2 1 16,-3 1-8-16,3 0-7 15,-2 2 15-15,1 0-1 16,-1-1 1-16,-1 1-1 15,1-1-8-15,0 1-1 16,0 1 13-16,-2 0 0 16,2 1 3-16,-1 0-2 15,0 0 3-15,0 0-3 16,-1 0 0-16,3 0-1 16,-1-1 0-16,-4-1-2 15,4 2-4-15,-1-1-11 0,0 3-6 16,3-2 4-1,-2 2-2-15,2 0 11 0,0 0 9 16,0 0 0-16,0 0 1 16,0-2 1-16,0 1 2 15,0 1-1-15,0 0 2 16,0 0-3-16,0 0 0 16,0 0-2-16,0 0 1 15,0-1 0-15,0 0-1 16,0 0 0-16,0 0 0 15,2 1-5-15,4 0 6 16,5-2 8-16,4 2-3 16,1 0 12-16,6 0 1 15,-2 0 2-15,6 0-6 0,-2 0-7 16,0 0-3-16,-4-2 1 16,0-3 2-1,-5 3-3-15,-4-3-3 0,-4 3-1 16,-6 1-3-16,-1 1-6 15,0 0 2-15,0 0-6 16,0 0 4-16,-3 0-5 16,-6 0 8-16,2 0-2 15,-2 0-4-15,3 0 1 16,-3 0-7-16,-1 0 2 16,2 0 8-16,2 0 4 15,-1 0 4-15,-3 0-3 16,-1 3 2-16,3 4-2 0,-1-3-1 15,2 1 4-15,-3-1 0 16,1-1 0-16,-1 0 0 16,4-1 0-16,0 0 0 15,2 0 1-15,0-2 0 16,1 0 1-16,-1 0 1 16,2 0 4-16,0 0 3 15,1 0-3-15,1 0-7 16,-2 0-2-16,2 0-2 15,0 0 2-15,0 0-5 16,0-4-1-16,0-3 2 16,3 2-8-16,1-1 4 15,-4 3 10-15,4 1 7 0,-4 0 8 16,0 2 2 0,0 0-7-16,0 0-3 0,-4 0 2 15,-1 0-3-15,-3 0-4 16,6 0-2-16,-1 0 0 15,0 0 0-15,3 0-1 16,0 0 2-16,0 0-1 16,0 0 4-16,0 0-4 15,0 0-11-15,6-1 11 16,4-1 7-16,-1-2 7 16,2 0 3-16,4-1-2 15,1-3 1-15,-3 2-2 16,2 0-4-16,-1-1 2 0,-7 3 2 15,3-1-8 1,-3 3-3-16,0 0-3 0,-4 2 0 16,2 0 2-16,-2 0 0 15,0 0 2-15,-1 0-4 16,4 0 1-16,-4 0 1 16,2 0 2-16,5 0-1 15,-2 0-2-15,2 0 2 16,-1 0-2-16,-2 0-1 15,1 0 1-15,-4 0-2 16,4 0 0-16,-5 0-1 16,0 0 1-16,-2 0 0 15,2 0 1-15,-2 0 2 16,2 0-2-16,-2 0 2 0,3 0 0 16,-3 0 0-16,2 0-2 15,-2 0 0-15,0 0-4 16,0 0-16-16,0 0 10 15,-2 5 7-15,-5 1 3 16,-4 3 0-16,0-2 2 16,-5 2-1-16,-6 0 1 15,5 1-1-15,-5 0 0 16,2 1 1-16,0-2 0 0,5-1-2 16,2-3 3-1,5 1-2-15,2-2 0 0,4-1 0 16,2-2-1-1,-3 1-2-15,3 0-5 0,0 1 3 16,0 0 2-16,-2 0 1 16,2 0 0-16,0-1 1 15,-2-2 2-15,2 0 0 16,-2 1 2-16,1 0-3 16,-2 0 2-16,1 1-2 15,2-1 1-15,-3 2-2 16,1-2-1-16,-2 0-1 15,4 0 2-15,0-1-2 16,0 1-3-16,0-1-1 16,0 0 1-16,0 0-1 15,0 0-10-15,7 0 13 0,5 0 3 16,-1 0 0-16,5-4 4 16,-3-4 3-1,-4 1-5-15,2-1 3 0,0 2-3 16,-6-1-2-16,2 2 3 15,-4 1 2-15,2 1 1 16,-3 2-4-16,-2 1-2 16,0 0-2-16,0 0-5 15,0 0-5-15,0 0 12 16,-2 0 0-16,-5 8 1 16,-3 2 1-16,-3-2 0 0,1 1-2 15,0 0 3-15,-1-2-3 16,2 0 2-16,0-2 3 15,4-1-2-15,0 1-1 16,4-3-1-16,-3 0 1 16,4 1-2-16,2-3 0 15,0 0-1-15,0 0-1 16,0 0 0-16,0 0 0 16,0 0 1-16,0 0 0 15,0 0-2-15,0 0 3 16,0 0 2-16,0 0 3 15,0 0-2-15,0 2-2 16,0 0-1-16,0-1 0 16,-1 3-1-16,-4-1 1 15,0 0 0-15,-1 2 1 0,2-3-1 16,0 2 2 0,0-1-2-16,1-1 2 0,0 1 1 15,-2-2 4-15,5 2 0 16,-2-1-1-16,2-2-3 15,0 1-2-15,0-1 0 16,0 0 6-16,0 0 8 16,4 0-11-16,7-6 3 15,5-4 4-15,5-2 5 16,-3-1-1-16,4 1-8 16,-5-2-5-16,2 3 0 15,1 1-3-15,-6 2 1 0,2 2-3 16,-4 1-2-16,-3 2 0 15,-4 1 5-15,0 1-1 16,-3 0 1-16,2 0 0 16,-4 1 0-16,3-1 0 15,-3 1 0-15,3-1 0 16,2-2-5-16,3 1-4 16,0-1 0-16,3 0 0 15,-4 0-3-15,4 0 3 16,-8 0 4-16,2 0-5 15,-1 2 1-15,-4 1 0 16,0 0 5-16,0 0 4 16,0 0 0-16,0 0 0 0,0 0 11 15,0 0-3-15,0-2 7 16,0-2-3-16,1 1-7 16,3 1-5-16,-1-2-3 15,1 2-7-15,-4 0-3 16,2 1 9-16,0 1-3 15,-2 0-2-15,0 0 4 16,3-2 1-16,-3 2 3 16,2-2 0-16,-2 0 0 15,2 0 1-15,-2 1-3 16,0 1-6-16,0 0-3 16,0 0-5-16,0 0-6 0,0 0-1 15,2 0 5 1,-2 0 5-16,2 0-4 0,-2 0-6 15,0 0 2-15,0 0 6 16,0 0-4-16,0 0-26 16,0 0 2-16,0 0 30 15,0 0 5-15,0-3-4 16,0 2 5-16,0 0 6 16,0 0 2-16,0 0-3 15,0 1-12-15,0 0-18 16,0 0-1-16,0 0 5 15,0 0 15-15,0 0 14 16,0 0 11-16,0 0 13 16,0 0 9-16,0 1-10 15,0-1 3-15,0 1 3 16,0-1 1-16,0 0 3 16,0 0 0-16,0 0-6 0,0 0-6 15,0 0-16-15,6 0-1 16,-1 0 21-16,0 0-2 15,-3-1-8-15,0 0-6 16,2-2-1-16,-2 2 1 16,-1 1 2-16,1-3 3 15,0 3-1-15,-2-1-5 16,0 1-2-16,0 0-2 0,0 0-4 16,0 0 1-16,0 0 12 15,0 0-9-15,0 0-4 16,0 0-6-16,-2 0 6 15,0 0 11-15,-1 0-11 16,-5 0-6-16,-3 0-6 16,0 0 0-16,-2 0 9 15,4 0 0-15,-2 0 1 16,-3 0-4-16,1 0-11 16,3 0 3-16,5 0 7 15,-3 0 5-15,7 0 1 16,1 0-2-16,0 0 3 15,0 0 3-15,0 0 0 16,0 0-3-16,0 0 0 16,0 1 0-16,0-1 1 0,0 0 0 15,0 0 0-15,0 0-2 16,0 0 3-16,0 0-3 16,0 0 1-16,6 0 0 15,0 0 9-15,1-1-5 16,-2-2-1-16,2 1-3 15,-1 2-2-15,-1 0 1 16,1 0 1-16,-1 0-1 16,-4 0-6-16,1 0-2 15,1 0 3-15,1 0 1 16,-3 0 4-16,3 0 1 16,-1 0 0-16,0 0 0 15,-3-2 1-15,0 2-1 0,0 0 1 16,0 0 2-1,0-1 7-15,1 0 8 0,-1-2 4 16,4-1 0-16,-1-1 4 16,1-1-8-16,3-1-12 15,-4 1 8-15,5 2-4 16,-6 3-1-16,0-3-4 16,-2 4-4-16,2 0-1 15,-2 0-2-15,0 0 0 16,0 0 1-16,0 0 1 15,0 0 1-15,0 0-1 16,0 0-4-16,0 0-8 16,4 0-6-16,-1 0 18 15,-1 0 2-15,-2 0-2 0,2 0-1 16,-2 0 1-16,0 0 0 16,0 0 0-16,0 0-5 15,0 0 5-15,0 0-4 16,-4 0 4-16,-7 0 13 15,3-1-11-15,-4 1 1 16,1 0-2-16,4 0 0 16,2 0 0-16,-2 0-1 15,4 0 0-15,-2 0 0 16,5 0-1-16,-2 0-1 16,2 0-1-16,0 0-8 15,0 0-2-15,0 0 2 16,0 0 0-16,0 0-3 0,0 0-25 15,0 0-15 1,0 0-36-16,0 0-57 0,0 0-29 16</inkml:trace>
  <inkml:trace contextRef="#ctx0" brushRef="#br0" timeOffset="147478.2205">5950 7233 53 0,'2'-2'60'0,"-2"1"-23"16,0 1-2-16,0 0-1 16,0 0 8-16,0 0-4 15,0 0-2-15,0 0-7 0,0 0-3 16,0 0 2 0,0 0 2-16,0 0-2 0,0 0 3 15,0 0-8-15,0 0-15 16,0 0-5-16,0-1-3 15,0-1-3-15,0 0 1 16,0 1 0-16,-2 1 2 16,-2-2 0-16,0 2-6 15,0-1 4-15,-5 0 0 16,2 1 1-16,2 0 0 16,-3 0-7-16,5 0 4 15,-4 0 4-15,4 0 0 16,-2 0 0-16,3 0 1 15,2 0-1-15,-2 0 3 16,2 0-1-16,0 0-2 0,0 0-2 16,0 0-3-16,0 0-1 15,0 0-13-15,0 0-8 16,0 0 2-16,0 0 16 16,0 0 4-16,0 0 1 15,0 0-1-15,2 0 5 16,0 0 3-16,3 1 3 15,0 5-1-15,3 0-3 16,3 2 2-16,0-1 3 16,0 0-2-16,-1-4-1 15,-2 1-4-15,2-4-1 0,-7 2-1 16,2-2 1 0,-5 0 1-16,0 0 7 0,0 0-6 15,0 0 1-15,0 0-2 16,0 0-6-16,0 0-4 15,0 0 7-15,-3-2-6 16,-2 0-6-16,-3-1 2 16,0-1-10-16,2 2 21 15,0 0 1-15,0 0-11 16,-1 0 5-16,6 1 7 0,-1-1 2 16,-2 2 3-1,2 0-4-15,2 0 1 16,0 0-2-16,0 0-2 0,0 0 1 15,0 0-1-15,0 0-2 16,0 0-6-16,0-1 10 16,-2 1 0-16,1 0 1 15,-4 0 1-15,2 0-2 16,2-1 0-16,1 0-1 16,-2-1-9-16,0 0 3 15,-1 2 7-15,3-2 3 16,-2 2 1-16,2 0 7 15,0 0 0-15,0 0-6 16,0 0-1-16,0-1-1 16,-1 1 0-16,-1-1-3 0,2 1 0 15,0 0-1-15,-3 0 0 16,1 0 1 0,2 0 1-16,-2-1 1 0,0 0 0 15,1 1 1-15,1-2 2 16,0 1-4-16,-4 0-1 15,4 0-1-15,0-1-2 16,0 1 0-16,0 1 3 16,0 0 0-16,0 0 0 15,0-1 2-15,0 0 0 16,0 1-2-16,0-1-11 16,0 0-22-16,0 1-30 15,0-2-79-15</inkml:trace>
  <inkml:trace contextRef="#ctx0" brushRef="#br0" timeOffset="158607.2927">6268 7244 84 0,'-2'0'205'16,"2"0"-150"-16,0 0-52 15,0 0 10-15,0 0 12 16,4 0-4-16,3 0-14 16,0 0 12-16,1-5-9 15,-3 2 1-15,-5 2 7 16,4-1 0-16,0 0-1 16,-2 2-1-16,-2-1-4 15,0 1 2-15,0 0 4 16,0 0 8-16,0 0 0 0,0 0 0 15,0 0-13-15,0 0-5 16,0 0-1-16,0 0-7 16,0 0-5-16,-2 0 5 15,-4 0 0-15,4 0 3 16,-3 0-3-16,2 0 0 16,1 0 0-16,1 0 3 15,1 0 0-15,0 0-1 16,0 0 0-16,0-1 2 15,0 1 11-15,0-1 2 16,0 1-5-16,0-1-9 16,0 1-3-16,0 0 4 15,0 0 2-15,0 0-4 0,0 0-1 16,0 0 3-16,0-1-2 16,0-1-2-16,1-1-8 15,1 0 8-15,1 0 9 16,2 3-8-16,-5 0-1 15,0 0 0-15,0 0 0 16,4 0-1-16,2 0 1 16,-3-2 0-16,-1 1 3 15,1 0-3-15,-1 1 2 16,-2-1-2-16,4 1 1 16,-4 0 1-16,0 0-1 15,0 0-1-15,0 0 0 16,0 0 0-16,0 0-1 0,0 0-2 15,0 0-6-15,-2 0 9 16,0 0-6-16,0 0 5 16,-1 0 1-16,1 0-9 15,2 0 3-15,0 0 1 16,0 0-13-16,0 0-17 16,-2 0-31-16,1-1-60 15,-5-2-93-15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40:10.48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7160 5063 355 0,'-2'0'175'16,"2"0"-95"-16,-2 0-22 15,2 0 56-15,0 0 5 16,0 0-4-16,-2 0-36 15,2 0-15-15,0 0 3 0,-3 0-5 16,-1 0-11-16,-4 0 2 16,0-2 13-16,-5 0-32 15,-1 1-21-15,-4 0-8 16,2 0 1-16,-3 0-6 16,4 0 5-16,2 1-5 15,4 0-7-15,1 0 7 16,4 0-6-16,3 0 3 15,1 0-10-15,0 0-1 16,0 0 10-16,0 0-12 16,0 0-14-16,20 1 3 15,11 7-8-15,17-1 35 0,12 2 71 16,3 0-3 0,-3-3-18-16,-7 1-28 0,-8-2 2 15,-5-2-11-15,-9-2-6 16,-7-1-7-16,-6 0 0 15,-8 0 0-15,-9 0 0 16,-1 0-2-16,0 0-34 16,0 1-31-16,0-1-29 15,-3 2-26-15,-5 1 9 16,-2 0-19-16,-3 1-46 16,-3 1 9-16,3-1-10 15,7-2-9-15,4-2-105 16</inkml:trace>
  <inkml:trace contextRef="#ctx0" brushRef="#br0" timeOffset="15961.5432">7052 4657 302 0,'-1'0'164'16,"0"1"-105"-16,1-1-38 15,-4 1 30-15,4-1 5 16,0 1-1-16,0-1-16 16,0 0-13-16,0 0 5 0,0 0 8 15,-2 0 2-15,1 0 3 16,-1 0 0-16,0 0-8 16,-1 0-13-16,0 0-13 15,2 0-3-15,1 0 7 16,0 0 3-16,0 0 4 15,0 0-7-15,0 0 1 16,0 0 9-16,7 0-24 16,10-2-12-16,10-5 12 15,8-2 15-15,3 2 13 16,-1-1-11-16,3 1-3 16,-2 0 0-16,-3 1-1 15,-4 1-9-15,-7 2 0 0,-6 2-4 16,-8 1-3-1,-5 0 2-15,-5 0-9 16,0 0-9-16,0 0-30 0,0 0 5 16,0 0-18-16,0 0-72 15,3 1-87-15,-3 1 25 16,0 0-63-16</inkml:trace>
  <inkml:trace contextRef="#ctx0" brushRef="#br0" timeOffset="62726.5146">7632 7711 164 0,'-2'0'69'0,"2"0"-46"16,0 0 10-16,0 0 21 16,0 0 8-16,0 0-12 15,0 0-18-15,0 0-13 16,0 0 0-16,0 0 1 15,0 0-2-15,0 0 4 16,0 0 6-16,0 0-1 16,12 0-4-16,8 3-6 0,11 3 20 15,13-1-2-15,15 1 10 16,5-3 2-16,6 1-1 16,3 0 14-16,-2-4-11 15,0 2 7-15,-7-2 15 16,-5 0-62-16,-10 0-9 15,-12 0-18-15,-12 0-10 16,-10 0-19-16,-7 1-26 16,-8 1-16-16,0 0-30 15,0 0 0-15,0 2-9 16,-5-1-24-16,-1-3-166 16</inkml:trace>
  <inkml:trace contextRef="#ctx0" brushRef="#br0" timeOffset="63509.5641">9222 7704 325 0,'38'0'127'0,"32"0"-82"0,23 0 71 16,16 7 35-16,14 2 12 15,0 2-24-15,-2-2 5 16,-5 2-5-16,-13-4-68 15,-10-1-34-15,-12-1-36 16,-12-1 3-16,-8 1-4 16,-14-3-2-16,-9 1-12 15,-12-3-21-15,-7 2-19 16,-11-2-30-16,-6 0-51 16,-2 0-57-16,-2 0-19 0,-7 0-26 15,-4 0-61-15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42:02.92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6354 4092 61 0,'0'0'75'0,"0"0"-23"16,0 0 5-16,0 0 6 15,0 0-13-15,0 0-8 16,0 0-3-16,0 0 0 15,0 0-6-15,0 0 2 16,0 0-6-16,0 0-7 16,0 0-11-16,0 0-2 15,0 0-1-15,0 0 2 0,3 0-1 16,-1 0-8-16,2 0-1 16,1 0 1-16,6 0 11 15,2 0-2-15,7 0 0 16,1 0-1-16,2 0-2 15,-1 0-3-15,7 0-3 16,-5-1-1-16,7 0 3 16,-2-2-3-16,1 1 0 15,1 0 1-15,-1-1-1 16,-1 1 0-16,-1 0 0 16,2 1-1-16,-4 0 0 15,2 0 2-15,0 0 0 16,0 0-1-16,-1 1-3 15,-1 0 0-15,1 0-3 0,-5 0 1 16,1 0-1-16,3 0 1 16,-4 0 2-16,0 0 3 15,-2 0 0-15,-2 2 0 16,-4-1 0-16,0 0 0 16,2 0 0-16,1-1 0 15,1 0 1-15,0 1-2 16,1-1-1-16,4 1-2 15,-1-1 2-15,7 0-3 16,-5 0-1-16,5 0 0 16,-5 1 3-16,0-1 2 15,-2 1 1-15,3-1-1 16,-2 0 0-16,-1 1 0 0,1 0 1 16,-2-1 0-1,0 1-1-15,1-1 1 0,4 0 0 16,-4 0-3-16,1 0 3 15,-2 0 0-15,0 0 2 16,0 0-2-16,3 0 0 16,-4 0 0-16,5 0 0 15,-1 0 2-15,-1 0-2 16,3 0 1-16,-2 1-1 16,0 1 1-16,3 0-1 15,-3 0 0-15,-1-2 0 16,0 0 0-16,3 1 0 15,-3-1-2-15,3 1 2 0,-3 1 2 16,1-2-2-16,0 2 1 16,-4-2 2-16,7 1 2 15,-5-1 2-15,4 1-6 16,0-1 3-16,0 0-3 16,2 1 0-16,0-1-1 15,-1 2 0-15,1-1 0 16,1 1 0-16,-2 0-1 15,1 1 1-15,-2 0 1 16,1 0-1-16,-3-1 0 16,0 1 0-16,1-1 0 15,-2-1 1-15,0-1 0 16,4 0-1-16,-3 0 2 16,0 0 0-16,4 0-1 0,-3 0-1 15,2 0 3-15,0 0 0 16,-3-1-3-16,-2 1 3 15,-1-1 5-15,-1 1 1 16,-4 0 2-16,-1-1 0 16,-1 1-2-16,-3-1-2 15,-3 1 0-15,2 0 3 16,-2 0 1-16,-1 0 2 16,2 0 4-16,2 0-4 15,-4 0-1-15,8 0-3 16,1 0 7-16,0 0 4 15,3 0-14-15,-3 0-4 0,-3-1-1 16,-2 0 0-16,0-1 5 16,0 1 4-16,-3-1-2 15,-2 1-4-15,0 0-3 16,-1 0-1-16,3 0 0 16,0 0 0-16,-3 1 0 15,-1-1 0-15,-2 0 1 16,-2 1 1-16,2 0-1 15,-2 0 0-15,0 0-1 16,0 0-25-16,0 0-49 16,0-1-95-16,0-2-191 15</inkml:trace>
  <inkml:trace contextRef="#ctx0" brushRef="#br0" timeOffset="26148.0598">4981 6574 212 0,'-6'0'28'16,"6"0"-25"-16,0 0-3 16,-2 0 25-16,2 0 24 0,0 0 11 15,0-2 4-15,0 2-4 16,0-1-5-16,0 1 7 16,0-1-6-16,-1 0-12 15,1 1-21-15,0 0-14 16,0 0-7-16,0 0-2 15,0 0 0-15,0 0 2 16,0 0 1-16,0 0-1 16,0 0-2-16,0 0-1 15,0 0-1-15,0 0 2 16,0 0-1-16,0 0-3 16,0 0 1-16,0 0 2 15,3 0 1-15,8 0 15 0,2 0-3 16,3 0-1-16,5 1-2 15,-1 0-8-15,5-1 2 16,3 1 0-16,5-1 11 16,-4 1-12-16,2 0 4 15,2 0 2-15,1 0 2 16,0-1 1-16,0 0-3 16,1 0-4-16,1 0-4 15,1 0-2-15,0 0 2 16,-1 0 3-16,-1 0-3 15,-3 0 0-15,0 2-5 16,-1 1 3-16,-4-1-8 16,-1 1 0-16,2-1 3 15,-3-1 5-15,-1 1 2 0,1 0 0 16,-4 0 1-16,2-2 1 16,-1 2-2-16,2-1-2 15,-2 1 1-15,1 0 1 16,-2 0-1-16,1-1 0 15,-1-1 1-15,3 2 1 16,-3-2-1-16,2 2-1 16,-2 1 1-16,0 1 2 15,5-1-2-15,-1-1 1 16,3-1-1-16,-2-1 1 0,1 0-1 16,-1 0-9-1,-1 0 2-15,-3 0 6 0,1 0-1 16,-2 0 0-16,0 1 2 15,2-1 3-15,-1 0 1 16,0 0 2-16,1 0-6 16,-4 0 0-16,4 0 5 15,-2 0-4-15,0 0-1 16,2 0-1-16,0 0 1 16,-1 0-1-16,2 0-3 15,-3 0 5-15,0 0-1 16,-3 0 0-16,1 0 2 15,-4 0-2-15,-1 0 12 16,0 0-2-16,3 0-6 16,-3 0 1-16,7 0-2 0,-6 0 0 15,2 0-3 1,1 0-1-16,-4 0 1 0,4 0-3 16,-3 0 1-16,1 0 2 15,-3 0 0-15,1 0 0 16,-2 0 1-16,5 0 0 15,-2 0 3-15,2-1 1 16,3-2-4-16,2 0-1 16,-1 0 1-16,0 0 6 15,-2 1-6-15,2-1 4 16,-3 1 1-16,1-1 8 16,-4 1-3-16,-3 2-8 0,3-1-3 15,-6-1 0-15,-2 2 2 16,0 0-2-16,-3 0 0 15,-4-2 0-15,2 2 1 16,-2 0-1-16,0 0 0 16,2 0-1-16,1 0 1 15,0-2 1-15,2 1-1 16,0 0 0-16,0 0-1 16,0-1-5-16,-4 0 3 15,1 0 1-15,0 2-2 16,-2-1 3-16,0 1-4 15,0 0-13-15,0 0 2 16,0 0 5-16,0 0 2 16,0 0-7-16,0 0-2 15,0 0-4-15,0 0 3 0,0 0 15 16,-2-2 4-16,0-1-1 16,1-1-6-16,-4-1-15 15,2 0 8-15,1 0 10 16,-3 0-2-16,-1 1-11 15,-1 1 2-15,-2 0 12 16,-4 2 0-16,1 0 3 16,-2 1 0-16,-2 0 8 15,1 0 7-15,-3 0-7 16,-1 0-2-16,-2 0-4 16,-1 2-1-16,0 1 0 15,-1 1 0-15,0-1 0 0,-1 0 0 16,6 0-1-16,-2-1 1 15,2 0-1-15,0 0 1 16,-1 0-2-16,3 1 3 16,-4-1-1-16,4 0 0 15,-3-1-1-15,2 1 2 16,0 0-2-16,0 0 0 16,0-2 0-16,3 1 1 15,-2-1 1-15,4 0-2 16,-2 0 1-16,-2 0-1 15,2 0 0-15,0 0 0 16,-6 0 6-16,1 0-2 16,2 0-3-16,-1 0-1 15,-1 0 0-15,2 0 0 16,-5 0 0-16,1 0 0 0,-2 0 0 16,1 0 0-16,-7 0 2 15,2 0-1-15,-2 0-1 16,-3 0 0-16,3 0 0 15,-2 0 0-15,7 0 0 16,-2 0 1-16,3 0 4 16,-1 0 10-16,-1 0-5 15,2 0-3-15,-2 0 4 16,3 0-6-16,-3 0-2 16,2 0 1-16,2 0-4 0,2 0 0 15,-2 0 0-15,0 0 3 16,3 0-3-16,-6-1 1 15,0 1 2-15,4 0-2 16,-5 0 0-16,1-1 10 16,1 0-2-16,0 0 3 15,0-1-3-15,3 0 0 16,-4-1-3-16,3-1-5 16,2 1 0-16,2 0 0 15,-3 0-1-15,4 1 2 16,-1 0-2-16,1 0 1 15,-3 1 0-15,-1 0-1 16,-1 0-1-16,0-1 0 16,0-1 1-16,-2 0-2 0,2-1-1 15,-2 1-2-15,2 2-6 16,0-1 7-16,3 1 4 16,1-1 0-16,3 1 0 15,1 0 0-15,-2 0 0 16,2 1 0-16,1-1-1 15,1 1 1-15,-8 0-4 16,5 0 2-16,-3 0-1 16,3 0-6-16,-4 0-6 15,1 0-3-15,2 0 12 16,-3 1 3-16,-1 2 3 16,0 0-1-16,-5 0 1 15,3 1 0-15,0-2 0 0,0 0 0 16,5-1 2-16,0 0-2 15,3 0 2-15,4-1-2 16,3 1 0-16,-1 1 0 16,0-2 0-16,3 2-2 15,-5 1 1-15,4 0 0 16,-3 1 0-16,-1 3-2 16,2-2 1-16,2 2-3 15,-1 1 2-15,2-3 2 16,3 2-1-16,-1 0 2 15,2 2 0-15,0 1-5 16,2 1-1-16,10 0 4 0,6-1 1 16,5-1 1-16,0-2 2 15,5-2-1 1,-5-3-1-16,10-2 9 0,-2 0-9 16,3 0 0-16,-2 0 9 15,1 0 3-15,2-3-5 16,0-2-2-16,-2-1 1 15,3 0 1-15,-3 0-6 16,-2 1 0-16,1 1 1 16,3 0-2-16,-1 1 4 15,0 0 3-15,-2 0-7 16,0 0 4-16,-4 0 5 16,1 0 5-16,4 0 4 0,-2 1-11 15,4 0 2-15,-2 1-4 16,3 0-5-16,-1 1 7 15,0 0-2-15,-1 0 0 16,0 0 11-16,1 0-7 16,-1 0-4-16,-2 0-3 15,2 0-2-15,-2 0 9 16,2 0-6-16,-5 0-3 16,1 0 2-16,-2 0-4 15,-2 1 0-15,1 2 2 16,-3-2 0-16,5 0-1 15,-3 0-2-15,5 0-1 16,2-1 2-16,-2 0-1 16,2 0 3-16,0 0-1 15,1 0 1-15,1-1-3 0,2 1 2 16,-4 0 1-16,0 0 0 16,-2 0-2-16,-5 0 2 15,2 0-4-15,-6 0 3 16,0 0-2-16,-1 2 0 15,-2 1-4-15,2 1 2 16,0 0 5-16,0-2 0 16,0 1 0-16,-2-1 4 15,1 0-3-15,-2 1-1 16,1-1 2-16,6 0 1 16,-5-1-3-16,-2 0 1 15,3-1-1-15,-4 0 5 0,1 0-4 16,-4 0 0-16,-1 1-1 15,-5-1 0-15,-1 0 0 16,-4 0-1-16,1 0 1 16,3 0 0-16,-3 0 0 15,3 0 0-15,0 0-16 16,-2 0 6-16,3-2 0 16,2-3 10-16,-5 0-6 15,2-1 4-15,0 1 2 16,-5-1 0-16,2 1-10 15,-4 0-14-15,2 0 24 16,1 0 5-16,-1 0-5 16,-2 0-5-16,0 0 3 0,0-1-1 15,0 1-1-15,-5-1-10 16,-8-1-2-16,-7 0 10 16,-4 1 4-16,-6 0-3 15,-4 2 10-15,-1 1-3 16,-1 3-2-16,3 0 0 15,-1 0 1-15,2 0-1 16,-2 0 0-16,2 0 0 16,-2 0-1-16,-3 0 1 15,0 5 1-15,3-1 3 16,-5 0-3-16,2 1-2 16,-4-1 1-16,5-1 0 15,2 0 0-15,1 0 5 0,3 0-5 16,0 1 1-16,2-1-1 15,0-1 0-15,-4 0 0 16,3-1 0-16,-3-1 0 16,0 2-11-16,1 0 11 15,-2-2 7-15,-6 2-7 16,-2 1 0-16,-3-1 0 16,0 1-4-16,-4-1 3 15,4-2 1-15,-2 2 3 16,4-2-3-16,1 0 0 15,3 0 3-15,-1 0-3 16,2 0 7-16,-1-2 2 16,3-3-6-16,1-2-2 15,1 2-2-15,-4 0-1 0,2 0-11 16,-4 1-16-16,5 1-3 16,5 0 18-16,3 3 6 15,-4-1 7-15,2 0-10 16,-2 1-13-16,0 0 12 15,5-1 4-15,-2-1 6 16,4 0 2-16,0 0-2 16,1 0-1-16,2 0 3 15,0-1 1-15,-1 1-1 16,2 0-1-16,1 1-4 16,0-1 0-16,-3 2 4 15,5 0 1-15,-2 0 0 0,-1 0-2 16,3 0 1-16,0 0-1 15,-2 6 1-15,6 2 1 16,0 1-1-16,2-1 0 16,4 0 0-16,3 1-5 15,3 1 5-15,0 1-7 16,0 2 0-16,9-1 8 16,2 1 7-16,7-1-7 15,-3-3 1-15,7 0-1 16,-2-3 1-16,7-4-1 15,2-2 20-15,2 0-6 16,1 0-9-16,3-1 4 0,-2-6-9 16,-2 0 1-16,0-1-1 15,-7 0 1-15,-3-2 0 16,-4 0-2-16,-6 1-7 16,-5-1-9-16,-6 3-9 15,0-1-5-15,-4 3-9 16,-14 0 4-16,-3 3 35 15,-8 2-3-15,-5 0 4 16,0 0 2-16,0 5-2 16,5 4 1-16,7-3 0 15,4 0 2-15,8-2-2 16,7-1-1-16,3 0-3 16,0-1-8-16,0-1 6 15,11 2 2-15,7-1 6 16,-2-1-4-16,2 0 1 0,3-1 0 15,-6 2-4-15,-1 0-7 16,-3 3-3-16,2 1-3 16,-6 0-18-16,1 3-21 15,-5-7-37-15,-3 0-136 16</inkml:trace>
  <inkml:trace contextRef="#ctx0" brushRef="#br0" timeOffset="53704.484">1204 5908 77 0,'16'-12'331'0,"-14"10"-179"16,-2 0-18-16,0 0 31 0,0 0 7 16,-5-2-26-16,-8-2-32 15,-2 1-36-15,-5-1-39 16,-2 2-8-16,-7 4-6 15,-2 0-18-15,-8 0 2 16,-5 11-9-16,-1 9 0 16,-6 5-2-16,1 2-9 15,3 4 9-15,1 1-8 16,10 0 10-16,2 2 0 16,6 3-11-16,7-1 4 15,7 1-8-15,5-1-6 16,2 0 10-16,6-3 1 15,1-2-6-15,0-2 16 16,1-2-7-16,8-3 7 0,0 0 0 16,-2-2 0-16,5-2 0 15,1-2-5-15,-2 0 4 16,7 1 1-16,0-2-2 16,8 0-2-16,0 0 4 15,7-2 0-15,-2-3 4 16,4 0-4-16,4-4 0 15,3-1 0-15,5-1 3 16,-4-2-3-16,2-2 0 16,-3 1-1-16,-6 0-3 15,-3 1 1-15,-7-1 3 16,-5 0-2-16,-2-1 4 16,-6 0-2-16,-3 0 0 15,-2-1 0-15,0 0 1 16,-7-1-1-16,-1 0 0 0,0 0 0 15,0 0 4-15,0 0-1 16,0 0 2-16,0 0-1 16,0 0 1-16,0 0-2 15,0 0-3-15,0 0 2 16,0 0-2-16,0 0 3 16,0 0-3-16,0 0-20 15,2 0-38-15,0 2-112 16,-2-1-204-16,0 1-210 15</inkml:trace>
  <inkml:trace contextRef="#ctx0" brushRef="#br0" timeOffset="54680.501">4145 5898 166 0,'-9'-2'211'15,"7"0"-87"-15,2 2-22 0,0-3 22 16,0 1 10 0,0-1-9-16,9-2-107 0,13 1-2 15,9-1-6-15,13 2 59 16,7 1-18-16,5 2-19 16,2 0 10-16,-2 12 25 15,3 9-35-15,-5 9-1 16,-4 5-5-16,-11 9-16 15,-12 7-10-15,-18 10-9 16,-9 4 1-16,-27 1-1 16,-21-5-16-16,-12-7-27 15,-6-9 2-15,-4-5 22 0,-2-5 6 16,0-4-57-16,1-3-137 16,47-26-41-16,6-2-53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43:50.50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4752 2048 215 0,'-9'-4'75'0,"5"0"-54"16,1 0 10-16,-1 0 19 16,4 0 1-16,0 2 8 15,0 0-1-15,0 0 4 16,0 1-15-16,0-1-4 15,0-1 8-15,0 0 5 16,0 1-11-16,0-1 0 16,0 0 6-16,0 1-8 0,0 0-7 15,0 1-3-15,0 0-9 16,0 1-8-16,4 0-5 16,1-4-7-16,3 2 1 15,1-2-5-15,7 0-6 16,1 1 6-16,1 0 3 15,8 2 1-15,1-1-1 16,8 2-1-16,-1 0 2 16,7 0-1-16,-1 0-3 15,0 0 0-15,-2 0 0 16,-5 0 0-16,1 0 0 16,-2 0-1-16,3 4 1 15,-2-2 0-15,0 2 0 16,-1-1 0-16,-1-1-2 0,1 0 2 15,-4 0 0-15,4-1 0 16,-1 2 3-16,1-3-3 16,1 0 0-16,-1 0-3 15,-4 1 0-15,-4-1 3 16,1 0-1-16,-3 1-1 16,5 0 2-16,1 1 2 15,1-1-2-15,0 0 0 16,0 1 0-16,2-2-2 15,-1 0 1-15,1 0-1 16,1 2 2-16,-2-1-1 16,-4 1-1-16,3 1 2 0,-5-2 0 15,5 2 0-15,-8-1 0 16,4 0-1-16,0 0 2 16,-2-1-1-16,-2 1 2 15,1-1-2-15,2 3 0 16,-2-1 0-16,6-1 1 15,0 1-1-15,2-2 2 16,1 0-2-16,0 0 1 16,2 0-2-16,1 0 1 15,-5 0-2-15,-1 0-2 16,4 0 4-16,0 1 0 16,-1-1-3-16,4 0 1 15,-1-1 2-15,1 1 0 0,2 0 2 16,-1 0-2-1,1 0 3-15,-2 0-3 0,1-1 0 16,1 1 0-16,-4 1 0 16,0-1 0-16,-1 1 0 15,-2 0 3-15,1-1-3 16,1 2 0-16,2-1 3 16,0-1-3-16,1 1 0 15,1-2 1-15,2 2 1 16,-2-1-2-16,-2 1-2 15,0 1 1-15,-3-2-1 16,-1 1 1-16,0 3 1 0,3-3 0 16,3 3 0-1,-1-3 0-15,3 0 4 16,-1-1 2-16,-2 0-3 0,-1 0-3 16,0 0 0-16,-5 0 0 15,0 0 3-15,2 1 3 16,2 0 0-16,0 2-3 15,4 2 2-15,-2-2-4 16,4 2 1-16,-4-1 0 16,0-1-1-16,9 0 4 15,0 0 0-15,1-1 1 16,0 1 0-16,0-1-3 16,-1 0 4-16,-4 0-6 15,4 0 4-15,-2 0 7 16,1 0-2-16,-4-1 2 0,1 1-4 15,0 1-8-15,-1-1 0 16,-4-1 10-16,1 2-9 16,-4-1 1-16,-5-1-1 15,-7 1 3-15,0-2-1 16,-7 1-3-16,-6 0 0 16,2-1 0-16,-5 0-2 15,-1 0-40-15,-3 1-120 16,0-2-158-16,0 0-39 15</inkml:trace>
  <inkml:trace contextRef="#ctx0" brushRef="#br0" timeOffset="1127.397">9403 1971 312 0,'-28'0'23'0,"11"0"-23"0,3 0-8 16,3 0 8-16,8 0 2 16,-2 0 4-16,5 0 3 15,0 0-9-15,0 0-57 16,0 0-42-16,0 0-5 15</inkml:trace>
  <inkml:trace contextRef="#ctx0" brushRef="#br0" timeOffset="3524.5969">4964 2080 295 0,'0'-25'107'0,"0"0"-73"16,0-1-29-16,3 1 34 15,5 4 9-15,0 6 41 16,-7 6 6-16,-1 7 14 15,0 2-33-15,0 10-70 16,0 24-6-16,-11 18 0 16,-5 9 27-16,1-3 2 15,4-10-20-15,5-14 6 16,6-13 12-16,0-11 5 16,0-6-16-16,0-4-1 0,6 0 5 15,7-6-2-15,9-17 13 16,4-10 14-16,0-7-31 15,6-4-11-15,-3 1-3 16,-4 9-5-16,-3 13-3 16,-6 15 5-16,-12 9-16 15,1 31-39-15,-3 16 29 16,-2 7 29-16,4-3 20 16,2-12-10-16,4-12-5 15,1-14 14-15,2-8 11 16,6-8-14-16,6-2 8 15,7-21 9-15,6-11-20 16,1-11-13-16,-4-3-42 16,-2 2 12-16,-3 3 30 15,-7 12 0-15,-7 13 18 0,-7 13-18 16,-9 5 0 0,0 35-62-16,-9 16 61 0,-9 9 1 15,5-4 21-15,11-13-17 16,2-14 12-16,1-12 18 15,22-9-7-15,5-8-12 16,7-9 5-16,12-19 1 16,-1-11-21-16,2-6-6 15,-6-1-24-15,-3 4 17 16,-10 10 13-16,-7 13 0 16,-9 14 11-16,-6 5-11 15,-3 21-24-15,1 16 8 16,1 1 16-16,2-1 17 15,10-11-5-15,3-12 8 0,11-9 7 16,13-5-3-16,13-11-11 16,7-15 3-16,3-8-15 15,-6-1-1-15,-11 3-13 16,-13 7 13-16,-13 9 0 16,-13 9 3-16,-5 7-6 15,-7 5-14-15,0 23-26 16,0 10 43-16,0 1 40 15,0-4-29-15,4-13-6 16,15-7 12-16,6-8-8 16,13-7 1-16,6 0-10 0,9-14-2 15,3-9-25 1,-2-6-3-16,-1-1 2 0,-5-1 15 16,-6 3 9-16,-8 6 4 15,-12 9 2-15,-9 8 3 16,-12 5 6-16,-1 16-11 15,0 17 0-15,0 8 13 16,2-1 14-16,13-6 9 16,10-10-5-16,17-12-15 15,15-10 10-15,18-2-5 16,4-15-21-16,3-9-6 16,-11-5-18-16,-16 3 5 15,-16 3 7-15,-15 6 6 16,-13 10 5-16,-8 5 2 15,-3 2 8-15,0 19-9 0,0 6 0 16,0 3 0-16,0-4 7 16,7-10 7-16,17-6 3 15,13-8 1-15,8 0-2 16,12-12-16-16,0-9-7 16,-2-4-11-16,-8 0 13 15,-8 1-12-15,-7 3 8 16,-8 8 9-16,-11 5 2 15,-10 8 12-15,0 0-14 16,0 15-16-16,1 10 5 16,9 5 11-16,9-3 18 15,7-5 4-15,10-6-6 0,6-7 0 16,10-9-5-16,9 0-6 16,2-5-5-16,-3-10-18 15,-10-4 4-15,-6 0 0 16,-5 1 12-16,-7 3 2 15,-14 7 0-15,-10 5 11 16,-8 3-9-16,-3 8-2 16,0 15-9-16,0 6 9 15,0 1 28-15,0-7-10 16,17-7-5-16,12-6 1 16,17-7 4-16,16-3-18 15,11-1-14-15,2-11-22 0,-7-3-16 16,-9 0 32-16,-12 2 20 15,-9 1 1-15,-8 3 5 16,-8 3-6-16,-12 6 15 16,-8 0 24-16,-2 0-10 15,0 0-6-15,7 0-21 16,3 0 1-16,15 0 6 16,8 0 4-16,6 0-2 15,6-5-11-15,1 1-9 16,-2-2 5-16,0 1 0 15,-2-1-10-15,-4 1 14 16,-3 2 4-16,-3 0 5 16,0 3 2-16,-2 0 3 0,-3 0 4 15,-7 1-5-15,5 9-2 16,-1 3-9-16,5 2 7 16,2 1 7-16,4-3 3 15,6-1-14-15,-7-6 5 16,4-4-7-16,-5-2 5 15,-3 0-5-15,-3-3-3 16,-1-6 0-16,-4-3-1 16,-1 3 1-16,-6 0-2 15,-2 2 4-15,-8 5-2 16,-2 0 0-16,-3 2-11 16,0-1 5-16,0 1-11 15,0 0-12-15,0 0-38 16,0 0-57-16,-6 0-81 0,-1 0-133 15,-1 0-90-15</inkml:trace>
  <inkml:trace contextRef="#ctx0" brushRef="#br0" timeOffset="22355.8681">6339 6481 254 0,'-7'0'95'0,"4"0"-81"16,2 0-6-16,-1 0 43 16,2-1 28-16,-3 0-22 15,1 0-23-15,-2-1-17 16,-3 0 7-16,4 1 8 15,-7-1 11-15,5 0-11 16,-3 2-10-16,1-2-11 16,-2 2-6-16,0-1 0 0,4 1 1 15,1 0 0-15,1 0 1 16,1 0 1-16,2 0-1 16,0 0-6-16,0 0 1 15,0 0 1-15,0 0 1 16,0 0 2-16,0 0 1 15,0 0 1-15,0 0 8 16,0 0 7-16,0 0 1 16,0 0 3-16,0 0 0 15,5 0 7-15,10 0-10 16,7 0 8-16,12 1 40 16,17 0 11-16,8-1-18 15,8 0 0-15,3 0-10 16,-3 0-16-16,-4 0-4 15,-5 0-17-15,-5 0-2 0,-8 0-2 16,-4 0-1-16,-6 0-1 16,-2 0-4-16,-3 0 10 15,-2 0 7-15,-6 0-1 16,-7 0-6-16,1 0-1 16,-7 0-8-16,-6 0-1 15,3 0 3-15,-6 0-4 16,0-1 1-16,0 1-3 15,0 0 2-15,0 0-3 16,0 0-4-16,0 0 0 16,0 0-2-16,0 0 0 15,0 0 2-15,0 0 2 0,0 0 0 16,0 0 7-16,0 0-7 16,0 0 0-16,0 0 2 15,0 0 1-15,0 0-5 16,0 0-5-16,0 0 1 15,0 0 2-15,0 0-5 16,0 0 7-16,0 0-2 16,0 0 0-16,0 0-2 15,0 0 1-15,0 0-1 16,0 0 4-16,0 0 0 16,0 0-2-16,0 0 0 15,0 0 1-15,0 0 1 0,0 0 0 16,0 0 0-16,0 0 0 15,0 0 0-15,0 0 1 16,0 0-1-16,0 0 0 16,0 0 0-16,0 0 4 15,0 0-4-15,0 0 0 16,0 0 0-16,0 0 0 16,0 0 2-16,0 0-2 15,0 0 2-15,0 0-2 16,0 0 0-16,0 0 2 15,0 0-1-15,0 0-1 16,0 0 0-16,0 0 2 0,0 0 2 16,0 0 0-1,0 0-2-15,0 0 1 0,0 0-3 16,0 0 6-16,0 0-4 16,0 0 0-16,0 0-4 15,0 0 2-15,0 0 0 16,0 0 0-16,0 0-2 15,0 0 0-15,0 0 2 16,0 0 0-16,0 0 0 16,0 0-2-16,0 0 2 15,0 0 4-15,0 0-4 16,0 0 0-16,0 0 0 16,0 0 0-16,0 0 0 15,0 0 0-15,0 0 0 0,0 0 0 16,0 0 0-1,0 0 2-15,0 0-2 0,0 0 0 16,0 0 3-16,0 0-1 16,0 0-2-16,0 0 0 15,0 0-2-15,0 0-3 16,0 0-30-16,0 0-54 16,-8 0-125-16,0 0-213 15,-3 0-412-15</inkml:trace>
  <inkml:trace contextRef="#ctx0" brushRef="#br0" timeOffset="34421.5796">1452 3716 31 0,'-14'-4'299'0,"-1"4"-217"16,2-2-23-16,-6-1 10 0,-2-1-15 15,-6 1-25 1,1 0-4-16,-5-1 2 0,-7 1-5 16,3 0-11-1,0-1-4-15,-3 2-2 0,1 1 4 16,-2 1 5-16,-6 0-3 16,3 0-7-16,2 1 0 15,6 3 2-15,8-2 1 16,4 1-1-16,5 0 1 15,4-2 3-15,4 1-9 16,6-2 2-16,3 0 2 16,0 1 5-16,-2-1-10 15,2 1-1-15,0-1-2 16,0 0 1-16,0 2 1 0,0 0-6 16,-3 3 1-1,-3 6-6-15,0 7-1 0,-3 5 13 16,1 7-1-16,1 9 3 15,0 5-2-15,2 10 6 16,-1 5 22-16,0 3-13 16,1 5 5-16,-6 3 2 15,6 4 12-15,-6 5-11 16,-2 4-19-16,0 4 4 16,-1 1-7-16,2 2 4 15,-4 1-5-15,2-1 1 0,2 0 0 16,-4-2 3-1,2-3-3-15,-4-4-2 16,4-4 0-16,-2-3 1 0,3-3 5 16,-5-3-4-16,2-7 2 15,3-3 1-15,2-4-3 16,0-5 5-16,7-3 2 16,0-4-1-16,-1-2-3 15,3-2-4-15,1 1-10 16,1 0 0-16,0 0 2 15,-1 0 8-15,-5-3-3 16,4-1-3-16,1-3 6 16,-4-1-3-16,3-3 3 15,2-1-3-15,0 0 2 16,0-2 0-16,0-1-5 16,0-4-6-16,0 1 11 0,0-2 1 15,0 0-2-15,0 0 4 16,0 0-2-16,0-1 0 15,5-1-2-15,-2 0-2 16,1 1-3-16,1 0-14 16,-2 2 11-16,2 0 5 15,-1 2-4-15,-2-3 8 16,3 2 1-16,-1-4-1 16,0-3-1-16,2-1-1 15,-1-3-8-15,0 1 1 16,3 1-3-16,-3-1-12 0,2 1-7 15,-1 1 2 1,0 2 20-16,-1 1 0 16,-2 1 6-16,-1 0 4 0,1-1-3 15,0-2 3-15,1-2-1 16,-1-1 1-16,4 2-1 16,-1-1 0-16,3 1-5 15,-1 0 1-15,1 0 2 16,0 1-1-16,-2-1-3 15,5 0 2-15,-1-1 4 16,-5-2-3-16,7 0-5 16,-1 1 3-16,3 0 6 15,5 2 4-15,5 1 3 0,5-3 9 16,1-2 7 0,6-3 10-16,-4-3 18 15,1-3-14-15,-3 0-28 0,-3 0-9 16,-4 0-15-16,-8 0-28 15,-3 0-26-15,-2 0-6 16,2 0-36-16,-12-2-91 16,-1 0-94-16</inkml:trace>
  <inkml:trace contextRef="#ctx0" brushRef="#br0" timeOffset="53655.1288">2504 7321 439 0,'-2'-7'241'16,"-2"7"-100"-16,2 0-32 16,2 0 16-16,-2 9-29 15,1 17-48-15,-6 14 13 16,4 18 95-16,-4 11-35 15,1 9 0-15,-2 9-25 16,-3-4-22-16,0-1-34 16,1-4-25-16,1-8 17 15,2-8-17-15,2-11-2 16,3-10-4-16,2-12-9 16,0-6-6-16,0-10 5 15,0-4-26-15,0-6-40 0,0-3-43 16,0 0-39-16,3 0-41 15,7-3-79-15,-7-6-49 16,4-4-14-16</inkml:trace>
  <inkml:trace contextRef="#ctx0" brushRef="#br0" timeOffset="55001.8569">2518 7405 172 0,'0'-10'260'15,"0"4"-175"-15,26-1-22 16,11 0 33-16,15-2 0 15,22 2 9-15,19 0-3 16,18 4 5-16,12 1-9 16,7 0 30-16,4 0-45 15,-3 2-39-15,-5-2-16 16,-10 1 10-16,-14 1-13 16,-15 0-25-16,-10 0-2 15,-17 0 0-15,-3 0 2 16,-8 1 0-16,-9 3 0 15,-4-1 6-15,-8 1-6 16,-6 1 7-16,0 2 7 16,-2 0-8-16,2 4 14 15,1 3 5-15,1 4-12 0,0 6 4 16,0 5-10-16,-1 7-1 16,3 7 1-16,-5 11 6 15,-1 7-6-15,-5 7 8 16,3 5-11-16,-3-2 3 15,3-3-5-15,2-5 2 16,-2-7 7-16,4-9-9 16,-5-8-1-16,1-10-1 15,-8-7 0-15,-1-8 4 16,-6-5 0-16,-3-6-4 16,2-1 4-16,-2-2-4 15,0 0 0-15,0 2 0 0,0-2-17 16,0 4-3-1,-8 5 5-15,-12 3 15 0,-6 3 15 16,-9 3-15-16,-6 5 5 16,-8 0-5-16,-10 3 0 15,-14-3 0-15,-11-3 0 16,-13-4-13-16,-11-7 13 16,-3-4 4-16,-8-1-4 15,1-4 2-15,0 0-2 16,4 0 0-16,7 0-6 0,6-9 6 15,6 0 0 1,16-2 8-16,15-2-5 16,13-2 10-16,15 1-11 0,10-5-2 15,4 3-18-15,4 1-12 16,8 3 10-16,2 5-1 16,4-2-2-16,-3 4-10 15,1-3 7-15,-1 3-36 16,1-1 17-16,1 1 14 15,-3 3 10-15,3-1 0 16,-2 2 11-16,0 0 2 16,3 1 3-16,-2 0 1 15,-1 0-6-15,-2-2-3 16,-2 2 13-16,2-4 1 16,1 1 4-16,-1 1-3 0,4-2 6 15,-3 1 9-15,0-1-8 16,0 0-4-16,-2-1 2 15,-6 0 3-15,2 1 9 16,-3-3 1-16,1 5-10 16,-2-1 2-16,4 1 4 15,0 0 0-15,4 1 0 16,2-1-7-16,0 0-2 16,1 2 2-16,2-2-9 15,-4 0 7-15,1 0 6 16,0 0-10-16,-2 1 3 15,-1-1-6-15,0 0-2 16,-1 2 2-16,2 0-4 16,-4 0 3-16,-2 0 1 15,2 0-6-15,-4 0 5 0,2 2-5 16,1 2-15-16,6 1-12 16,3-3-21-16,5-2-51 15,1 0-118-15,0 0-212 16,3 0-213-16</inkml:trace>
  <inkml:trace contextRef="#ctx0" brushRef="#br0" timeOffset="55595.8948">2778 7667 69 0,'-5'-4'526'16,"5"4"-298"-16,0 0-9 0,0 0-7 15,0 0-65-15,0 12-77 16,0 13-42-16,5 10 25 15,1 4 7-15,-3 0-22 16,-1-6-8-16,-2-1-6 16,0-10-21-16,0-2-3 15,0-4-42-15,0-2-60 16,0-8-69-16,-8-1-100 16,5-5-119-16,-4 0-12 15</inkml:trace>
  <inkml:trace contextRef="#ctx0" brushRef="#br0" timeOffset="55821.3112">2621 7742 445 0,'-6'-11'372'0,"6"9"-218"16,0-1-40-16,0 0 55 15,13-2-57-15,9 0-5 16,12-4-38-16,7 2-12 15,7-2-17-15,-3 2-27 16,-6-2-11-16,-5 2-2 16,-7 1-91-16,-6 4-73 15,-5 2-88-15,-16 0-102 16,0 0 5-16</inkml:trace>
  <inkml:trace contextRef="#ctx0" brushRef="#br0" timeOffset="56500.9779">2809 7934 445 0,'0'16'220'16,"4"-16"-194"-16,22 0 68 16,8-3 127-16,-1-10-82 15,-2-5-55-15,1 0-56 16,-6 0-21-16,-8-1-6 0,-6 1 1 15,-5 1-1 1,-7 4-1-16,0 2 0 0,0 6 10 16,-11 3 13-16,-1 2 16 15,-7 0-34-15,0 13-5 16,-2 11-15-16,1 5 2 16,8 3 9-16,9-3-11 15,3-4-23-15,0-2 17 16,13-10 0-16,7-4 4 15,1-7-24-15,-2-2-26 16,1-2 57-16,-7-11-35 16,3-5-16-16,-8-3-18 15,-2-1 31-15,-4 2 40 16,1 0 8-16,-3 1 12 16,3 8 6-16,-3 5 1 0,0 6 7 15,0 0-26 1,0 3-33-16,0 16 33 0,2 8 10 15,8 2 35-15,-5-2-11 16,4 0 1-16,-2-8 5 16,-1-4 4-16,-1-9 14 15,-5-5-32-15,0-1 2 16,0 0 2-16,0-11 4 16,0-9-34-16,0-5-8 15,0-3-15-15,0 0 22 16,2 5 1-16,7 2 11 15,1 5 7-15,-2 7-3 16,0 5-5-16,2 4 8 16,0 0-16-16,10 14-2 0,0 6 2 15,7 5 13-15,-4 0-12 16,-2-3-3-16,-5-4-12 16,0-4-19-16,-11-7-43 15,1-3-40-15,-6-4-102 16,0 0-49-16,0-6-140 15</inkml:trace>
  <inkml:trace contextRef="#ctx0" brushRef="#br0" timeOffset="57268.5448">3350 7637 468 0,'-7'22'153'15,"4"16"-101"-15,3 7 1 16,0-2 99-16,16 0-31 16,2-7-21-16,2-6-82 15,-5-8-11-15,-8-9-5 16,-1-6 7-16,-6-5-9 16,0-2-3-16,0 0 3 15,-10 0 36-15,-8-11 5 16,-8-2-18-16,-2 3-16 15,2 4 4-15,4 6-7 16,3 0-4-16,-1 4-17 0,6 12-5 16,2 2 14-16,5 2-4 15,7 3 5-15,0-5-12 16,15-1 19-16,9-3 4 16,2-5-3-16,4-2 4 15,5-4-2-15,2-3-6 16,-4-3 17-16,-4-11-20 15,-3-4 6-15,-7-4-7 16,-5-3-16-16,0-4-17 16,-9-4 38-16,-5 3-7 15,0 3 2-15,0 7-5 16,0 8 8-16,-5 6-30 16,-9 4 34-16,0 2 0 0,-2 9-15 15,0 11-11 1,5 4 10-16,9 0 16 0,2-2 7 15,0-3 0-15,10-3-6 16,9-4 0-16,1-3 7 16,-1-7 9-16,0-2-7 15,-5 0 22-15,-2-2-30 16,-1-5-2-16,-6 0-11 16,3 0-5-16,-5 5-32 15,-1 0 13-15,-2 2-25 16,0 0 3-16,0 2 19 15,0 5 27-15,0 0 11 16,0 0 37-16,0-5 4 16,0-2 12-16,0 0-3 0,0 0-2 15,0 0-5-15,0-7-4 16,2-11-37-16,2-3-2 16,3-3-18-16,-1 1-6 15,2 1-69-15,5 4-42 16,-1 4 0-16,-5 12-45 15,2 0-107-15</inkml:trace>
  <inkml:trace contextRef="#ctx0" brushRef="#br0" timeOffset="57545.3078">3754 7655 435 0,'-11'33'224'16,"11"3"-105"-16,0 3-54 15,4-1 88-15,9-4-43 16,-5-6-26-16,2-6-67 15,-5-7-17-15,-3-10-48 16,-2-3-44-16,0-2-116 0,0-2-80 16,0-8-92-16</inkml:trace>
  <inkml:trace contextRef="#ctx0" brushRef="#br0" timeOffset="57777.7229">3727 7672 666 0,'20'-7'204'16,"8"7"-90"-16,2 7 29 16,3 8-46-16,-1 7-38 15,-5 5-15-15,-7 2-32 16,-4 1-11-16,-10-2-1 16,-6-3-18-16,-6-1-26 0,-20-5 15 15,-3-3 16-15,-2-3-43 16,-1-6-38-16,4-5-48 15,9-2-84-15,19-2 30 16,0-9-58-16</inkml:trace>
  <inkml:trace contextRef="#ctx0" brushRef="#br0" timeOffset="58049.0018">3945 7792 409 0,'7'13'78'15,"-7"10"-2"-15,0-1-11 0,7-1 51 16,4-5 9-16,6-3-45 16,6-4-30-1,1-9-20-15,0 0-3 0,-6-5 3 16,-3-10-13-16,-5-2-14 16,-8-3 2-16,-2 0-5 15,0-2 40-15,-9 2-9 16,-6-1-18-16,-3 6-13 15,2 6-5-15,1 6-92 16,4 3-66-16,4 0-37 16,7 0-25-16,0 0-37 15</inkml:trace>
  <inkml:trace contextRef="#ctx0" brushRef="#br0" timeOffset="58268.6191">4125 7742 222 0,'11'-2'178'0,"-11"2"-74"15,0 0-19-15,0 0-32 16,-5 12-23-16,-1 5 47 16,-1 6 4-16,7-1 18 15,0 0-6-15,0-3-7 16,11-3-1-16,2-5-31 16,6-6-19-16,2-5 5 15,2 0-15-15,-1-3-25 16,2-10-64-16,-6-5-126 15,-13 10-186-15,-2 2-111 16</inkml:trace>
  <inkml:trace contextRef="#ctx0" brushRef="#br0" timeOffset="62584.9665">5988 7821 214 0,'0'-7'192'16,"0"6"-76"-16,0 0-37 16,0 1 15-16,0 0-2 0,-2 0-16 15,2 0-3 1,0 21-33-16,0 17-14 0,0 18 54 16,2 14 58-16,-2 11-50 15,0 7-37-15,0-2 6 16,-4-7-29-16,1-12-15 15,-3-15-13-15,4-14 1 16,0-11-1-16,-1-11-10 16,3-5-37-16,0-7-53 15,0-4-84-15,0 0-75 16,2-4-36-16,3-7-49 16</inkml:trace>
  <inkml:trace contextRef="#ctx0" brushRef="#br0" timeOffset="63485.2333">6032 7751 310 0,'6'-8'161'15,"34"8"-90"-15,18 0 7 16,16 6 40-16,13 5 5 16,12 0-16-16,12-2-8 15,-2-4 3-15,0 0 1 16,-5-5-77-16,-9 0-16 15,-7 0 0-15,-14 0 0 0,-11 2 13 16,-8-2 2-16,-10 3-9 16,-8 1 8-16,-6-2 8 15,-4 3-7-15,-9-1-6 16,-2 3-17-16,-5 0 5 16,-3 5 6-16,0 5-13 15,-4 6 11-15,2 8-6 16,-1 9 6-16,-4 7 9 15,1 6-8-15,-2 5 3 16,2 3-11-16,4 2-1 16,-1-2 1-16,2-1-4 15,2-7-2-15,1-13 0 16,-1-8-14-16,-4-10 7 0,0-10 0 16,-1-2 0-16,-4-5 5 15,0-3 0-15,0-2-1 16,0 0-2-16,0 0-11 15,0 0 2-15,-4 0-25 16,-12 0 14-16,-7 0 20 16,-12 0-15-16,-7 0 20 15,-10 0 2-15,-10 0 2 16,-13 0-2-16,-15 0-2 16,-6-4 2-16,-12-3 0 15,-2 3 5-15,10 1 6 16,1 3 9-16,10 0-11 15,8 0-5-15,10 0-4 0,12 0-2 16,17 0 0-16,13 0-3 16,9 0-21-16,13 0-35 15,3 0-36-15,4 0-44 16,0-6-76-16,0-1-9 16,0 2-34-16,0 1-69 15</inkml:trace>
  <inkml:trace contextRef="#ctx0" brushRef="#br0" timeOffset="64139.631">6430 7999 421 0,'-23'-9'211'15,"-5"7"-113"-15,-2 2-49 16,-2 0 68-16,4 5-37 16,-2 12-10-16,2 3-41 15,4 6-9-15,3-1 3 16,8 5-8-16,4-2-15 16,9-1-7-16,0-2-1 0,9-5-10 15,10-4-22 1,6-7-56-16,8-9-72 0,-18 0 1 15,-1-5-109-15</inkml:trace>
  <inkml:trace contextRef="#ctx0" brushRef="#br0" timeOffset="64417.3949">6463 8111 548 0,'-20'17'169'16,"4"5"-130"-16,5 1 16 15,9-3 29-15,2-2-44 16,9 0-21-16,10-7-13 16,2-4-1-16,-2-5 13 15,-3-2-11-15,-3-2-7 0,-5-11-4 16,-3-1 4 0,-5-2 0-16,0-2 0 0,0 0 37 15,-8 0-17-15,-5-2 10 16,-3 4-20-16,4 4-10 15,0 4-60-15,-2 3-102 16,5 1-15-16,3 4-16 16,6 0-119-16</inkml:trace>
  <inkml:trace contextRef="#ctx0" brushRef="#br0" timeOffset="64760.6707">6526 8152 247 0,'0'23'92'0,"0"-12"-1"15,-5-6 7-15,3-1-13 16,1-4-26-16,1 0-34 16,-2 0-13-16,2-2-3 15,0-9-9-15,0-3-7 16,2-3-20-16,7 1 27 15,4 3 5-15,0 2-2 16,2 5 29-16,-3 2-2 16,1 4 3-16,-2 0 23 0,-2 10 5 15,2 12-6-15,-3 4-43 16,-3-1-7-16,2 2-5 16,-5-7-8-16,-2-4 3 15,0-3-15-15,0-4-42 16,0-8-80-16,0-1-18 15,0 0-128-15</inkml:trace>
  <inkml:trace contextRef="#ctx0" brushRef="#br0" timeOffset="64986.0608">6714 8021 597 0,'0'1'69'0,"-3"24"-51"16,0 4 78-16,3 6 30 16,0 0-32-16,0 3-51 15,3-7-40-15,2-6 0 16,-2-4-6-16,-1-8-4 16,-2-6-63-16,6-7-90 15,-6 0-88-15,1-3-42 16</inkml:trace>
  <inkml:trace contextRef="#ctx0" brushRef="#br0" timeOffset="65151.7341">6806 8159 457 0,'-25'-4'239'0,"-3"4"-129"0,3 0-91 15,0 0 40-15,8 4-46 16,6 3-13-16,5-3-77 15,6 1-71-15,0-5-73 16,6 0-99-16</inkml:trace>
  <inkml:trace contextRef="#ctx0" brushRef="#br0" timeOffset="65384.2053">6814 8195 357 0,'2'25'95'15,"-2"-5"-71"-15,0-4 26 0,0-5 41 16,0-2-11-16,0-7-25 16,0-2-38-16,0 0-3 15,0 0 9-15,0-4 10 16,0-10-33-16,0 1-1 16,6-3-52-16,1 6-33 15,4 0-43-15,5 5 21 16,2-1-13-16,-10 6-62 15</inkml:trace>
  <inkml:trace contextRef="#ctx0" brushRef="#br0" timeOffset="65886.2237">6951 8179 162 0,'0'-4'185'0,"0"2"-71"0,-5 2-5 16,-13 0 14-16,1 0-39 15,2 11-38-15,1 5-20 16,4 4-7-16,5 0 5 15,5-2 5-15,0-4-16 16,0-1 3-16,10-4 13 16,3-6-13-16,4-3 12 15,-3 0-24-15,3-8-4 16,0-5-53-16,-6-2-19 16,0 1 8-16,-2 1 2 0,-4 4 7 15,1 4-4 1,-4 5 9-16,0 0-17 0,-1 0 0 15,-1 0 14-15,2 9 53 16,0 0 26-16,4 0-6 16,1-4-2-16,4-1 17 15,0-4-12-15,0 0-9 16,2-2-14-16,-2-9-24 16,-4-1-12-16,-4 1 13 15,-1 0 23-15,-2 2 8 16,0 0 20-16,0 6-2 15,-2 3 7-15,-8 0 10 16,-5 0-11-16,-3 12-5 16,0 1 7-16,7 1-2 15,3 1 1-15,6-3 22 16,2 1-6-16,0-4-36 0,8-2 2 16,10-3 19-16,-2-4-34 15,5 0-75-15,-12 0-106 16,-2-7-85-16</inkml:trace>
  <inkml:trace contextRef="#ctx0" brushRef="#br0" timeOffset="66081.6997">7156 7991 43 0,'-16'-8'511'0,"4"13"-401"0,-2 17-87 16,0 8 42-16,6 4 46 15,2 1-29-15,3 0-39 16,3-4-37-16,0-5-6 16,0-5-8-16,3-7-18 15,5-5-71-15,-2-7-83 16,-2-2-22-16,-1 0-151 16</inkml:trace>
  <inkml:trace contextRef="#ctx0" brushRef="#br0" timeOffset="66253.4454">7184 8161 476 0,'-26'0'250'0,"5"0"-158"16,0 0-85-16,3 9 25 16,6 5-22-16,4 2-10 15,6-3-125-15,2-3-90 16,5-8 11-16,6-2 14 15</inkml:trace>
  <inkml:trace contextRef="#ctx0" brushRef="#br0" timeOffset="66533.9353">7200 8225 250 0,'11'0'201'0,"-7"0"-113"16,-1 0-49-16,0 0 34 15,-1 0-12-15,-2-3-6 16,0-1-15-16,0-3-27 0,0-4-13 15,0 2-5 1,-8 0 5-16,-3 2-4 0,-2 4 3 16,0 1 1-16,-3 2-24 15,3 0-3-15,0 2 6 16,3 3 19-16,4-1-10 16,2-1-4-16,4-1 5 15,0 0 5-15,0-2-41 16,0 0-40-16,9 0 40 15,3 0-35-15,0 0-18 16,-1-7-37-16,-9 5-28 16</inkml:trace>
  <inkml:trace contextRef="#ctx0" brushRef="#br0" timeOffset="66752.3536">7191 8159 97 0,'8'-2'112'0,"-8"2"-5"16,0 0-4-16,0 6-31 15,0 4-13-15,1 1-9 16,-1-2-19-16,2-1-3 15,-2-3 3-15,0-2-7 16,0-1-1-16,0-2-14 16,0 0 1-16,0 0-5 15,0-7 5-15,0-2-10 16,0-4-7-16,0-1 5 16,9 1-15-16,3 4-23 15,-2 0 19-15,1 2-55 16,-4 7-93-16,-3 0-168 15</inkml:trace>
  <inkml:trace contextRef="#ctx0" brushRef="#br0" timeOffset="68633.8657">2771 8506 341 0,'-13'-7'210'16,"3"5"-157"-16,-2-2-38 0,-4 1 44 16,1 3 23-16,-4 0-11 15,0 0-34-15,2 16-13 16,-3 6 3-16,0 8 27 15,-1 8-5-15,5 5-18 16,10 0-4-16,6-5-1 16,0-6-15-16,11-8-8 15,15-6-2-15,3-11-1 16,8-7 0-16,0-2 33 16,6-18-33-16,-4-7-54 15,-5-5-59-15,-4 0-77 16,-26 17-48-16,-4 2-26 0</inkml:trace>
  <inkml:trace contextRef="#ctx0" brushRef="#br0" timeOffset="69051.8111">2853 8700 247 0,'16'-22'119'16,"-2"1"-85"-16,0-4 2 15,-3 1 60-15,-1 1 5 16,-6 1-19-16,-2 1 34 15,-2 5-72-15,0 5 43 16,0 7-22-16,0 2-20 16,-2 2-25-16,-5 0 3 15,-4 8-23-15,-2 13 0 16,-2 9-7-16,2 7 7 16,7-3 13-16,6 2 1 15,0-5-10-15,0-6 2 16,12-4-6-16,1-8-7 15,0-8-11-15,3-5-44 0,1 0-57 16,3-3 2-16,1-10-94 16,-16 4-59-16</inkml:trace>
  <inkml:trace contextRef="#ctx0" brushRef="#br0" timeOffset="69268.1514">3029 8630 300 0,'-8'16'191'0,"5"2"-102"15,-2 2-25-15,5 0 50 0,0-4-3 16,0 0-42-16,0-4-36 16,0-1-22-16,0-5-11 15,5-1-3-15,-2-1-73 16,1-4-71-16,3 0-35 15,-7 0-41-15,2 0-43 16</inkml:trace>
  <inkml:trace contextRef="#ctx0" brushRef="#br0" timeOffset="69874.8243">3071 8754 455 0,'8'-4'115'0,"9"-1"-47"16,3-4 14-16,4-2-19 0,0-3-47 15,-8 0-16-15,-3 1-23 16,-8 2-16-16,-5 2 22 16,0 2 17-16,0 3-3 15,-3 4 3-15,-7 0 7 16,-6 2-7-16,0 12 1 16,-3 6 3-16,3 4-2 15,3 2 12-15,9-4-14 16,4-4 0-16,0-7 0 15,3-4 0-15,11-3-1 16,4-4 1-16,1 0 13 16,0-9-13-16,-2-4-19 0,-2-1-28 15,-2-1 6 1,-3-1 8-16,1 0 4 0,0 2 9 16,-1 3-12-16,-2 4-1 15,-6 3 27-15,0 4 0 16,-2 0-2-16,2 7 8 15,0 8 6-15,3 1 42 16,0 3 13-16,1-4-21 16,-1-2 6-16,0-6-4 15,-4-5 4-15,-1-2 2 16,0 0-8-16,0 0 13 16,0-6-18-16,0-8-35 15,0-4-15-15,2-2-2 16,7-1 4-16,3 4-5 15,4 1 16-15,-3 7 2 0,-3 3 5 16,-2 5 24-16,-2 1 30 16,1 3-15-16,-4 12 5 15,3 7-25-15,-4-1-17 16,-1 4-5-16,-1-7-2 16,0-2 0-16,0-5-15 15,0-3-60-15,0-5-75 16,0-3-74-16,0 0-228 15</inkml:trace>
  <inkml:trace contextRef="#ctx0" brushRef="#br0" timeOffset="70267.8577">3515 8537 91 0,'-2'0'437'16,"2"0"-355"-16,0 19-66 15,0 6 36-15,0 6 31 16,0 3-14-16,0 2-32 16,0 0-23-16,0-4-14 15,0-6-2-15,0-6 1 16,0-5-40-16,0-6-63 15,0-9-54-15,0 0-156 16</inkml:trace>
  <inkml:trace contextRef="#ctx0" brushRef="#br0" timeOffset="70415.6878">3633 8680 542 0,'-34'0'366'0,"-1"2"-262"15,-4 11-104-15,6-2-4 16,3 1-85-16,24-10-146 16,6-2-398-16</inkml:trace>
  <inkml:trace contextRef="#ctx0" brushRef="#br0" timeOffset="73852.288">4514 7898 182 0,'-3'0'248'16,"1"-2"-123"-16,2 2-31 15,0-1 25-15,0 1 9 16,0 0-12-16,0 0-36 16,0-1-24-16,0 1 6 15,0 0 6-15,2-1-18 16,4 0-14-16,0 1 2 0,6 0 25 16,15 0 5-16,12 8-8 15,15 6 16-15,10 8-17 16,11 5-7-16,7 4-19 15,2 3-14-15,-5 1 22 16,-5-4-1-16,-11-5-8 16,-8-5-21-16,-7-7-11 15,-5-3 4-15,-4-5 7 16,-10 1-11-16,-1-6-10 16,-6 1-6-16,-8 0-14 15,-5-2 18-15,-1 0 5 16,1 0-8-16,-1 2 4 15,4 0-8-15,1 0 2 0,-2 1 10 16,3 1-1 0,-4-1 6-16,0-3-9 0,-2 2-9 15,-3 0 3-15,-1-2-24 16,-2 0-5-16,1 2-1 16,0 1 16-16,4-1 30 15,0 2-9-15,2 1 9 16,4 0 1-16,0-1 0 15,-2-2 1-15,2 1-1 16,-5-1-5-16,0-2 5 16,-1 2 0-16,2-2 2 15,1 2-2-15,0 0-7 16,1 1-6-16,-3-1 6 0,1-2 3 16,-2 2 4-16,-2-2 0 15,-1 0 0-15,-4 1 5 16,2-1-3-16,3 2-2 15,2 0-3-15,5 2 3 16,2-1 3-16,1 1-3 16,0 0 0-16,-3-2-2 15,-6 1-1-15,-1-3 1 16,-3 0-7-16,-2 0-8 16,0 0 3-16,0 0 5 15,0 0 9-15,4 2-3 16,0 0-13-16,5 0 16 15,3-1 1-15,-1 3 1 16,1 0-2-16,-2-1-20 0,-1-3-6 16,1 0 8-16,-5 2 10 15,-2-2 2-15,-3 0 3 16,0 0-20-16,0 0-6 16,0 0 2-16,0 0 25 15,0 0 0-15,0 0 2 16,0 0 0-16,2 3 0 15,3-1-24-15,2-2 24 16,2 2-1-16,-6 1-26 16,5-3 8-16,-7 0-3 15,1 2 14-15,0-2 8 16,-2 0 5-16,0 0-3 0,3 0 1 16,-3 0-3-16,3 0 5 15,-3 0-3-15,0 0 1 16,0 0 5-16,0 0-1 15,0 0 4-15,0 0-1 16,0 0 6-16,0 0 6 16,0 0-22-16,-8 0 4 15,-1-7 4-15,-3-5 1 16,-2-1-9-16,-6-3 0 16,-2 0-12-16,-1 1 0 15,-3-1 9-15,1 2 1 16,1-1-1-16,0 3-24 15,6 3 17-15,5 5 5 0,6-1 5 16,3 4 5 0,2 0-3-16,2 1-2 0,0 0-2 15,0 0-1-15,0 0-15 16,0 0-12-16,0 0 2 16,0 0 3-16,0 0 10 15,0 0 3-15,2 0-9 16,2 2 10-16,1 5 7 15,8 0 8-15,-1 0-4 16,5 0 12-16,1 1-12 16,-5-1 2-16,0 0 2 15,3 2-2-15,-4-2-4 16,0-3 4-16,3 3-2 16,-4-2 0-16,2-1-6 0,-2 3 6 15,-2-3 3 1,-2 1-2-16,0 1 2 0,1-1-3 15,-2 0 0-15,0 1 0 16,-2-1 0-16,2 1-1 16,-5-4 1-16,1 1-2 15,-2-1 1-15,0-2-5 16,0 3-11-16,0-3 0 16,0 0 8-16,0 0 6 15,0 0 3-15,0 0 6 16,0 0-6-16,0 0 6 15,0 0-5-15,0 0-1 16,0 0 6-16,0 0 0 0,0 0 3 16,-11 0 0-16,-3 4-6 15,-5 3 3-15,-6 0 9 16,-6 4 4-16,-4-4-2 16,0 1 12-16,1-3-1 15,1-1-10-15,3 1-1 16,6-1-4-16,8 0-7 15,6-1 1-15,4-3-2 16,4 2 4-16,2-2-9 16,0 0 0-16,0 0 1 15,0 0 13-15,0 0 3 16,0 0 8-16,0 0 3 0,0 0 16 16,0-2 11-16,0-11-1 15,2-5-29-15,4-6-19 16,-1-2-3-16,2-1 12 15,-3 0 5-15,1 5-13 16,0 3-7-16,0 8-14 16,-4 7 1-16,-1 0 0 15,0 3-29-15,0 1-58 16,0 0-16-16,0 0-25 16,0 0-113-16,0 0-35 15,-3 0-165-15</inkml:trace>
  <inkml:trace contextRef="#ctx0" brushRef="#br0" timeOffset="77669.2718">6010 7918 60 0,'2'-2'153'0,"-1"1"-56"0,-1 0-28 16,0 1-5-16,0-1-16 15,0 1-23-15,0 0-11 16,0 0 1-16,0 0 7 16,0 0 32-16,0 0-13 15,0 0 6-15,0 0-7 16,0 0 12-16,0 0-2 16,0 0-6-16,0-1-6 15,0 1-4-15,0 0-7 16,0 0 2-16,0-1 1 15,0 1 7-15,0-2-16 16,0 2-3-16,0-2 0 16,0-1-5-16,-3-1-11 0,-5-3-2 15,-4-1 0 1,-5-1 1-16,-6-1 9 0,-5-1-1 16,-3 0 7-16,-5 1 7 15,-2-1 5-15,-1 1-12 16,-1-1-8-16,0 2-4 15,1 1 1-15,10 1 1 16,3 3-4-16,10 1-1 16,10 3 3-16,1 0-4 15,5-2 0-15,0 2-4 16,0 0 0-16,0 0 0 16,0 0-15-16,0 0-6 15,0 0 1-15,0 0 24 16,0 0-5-16,0 0 2 0,0 0-17 15,0 0-26-15,0-2-72 16,0 0-117-16,0 0-11 16,0-1-123-16</inkml:trace>
  <inkml:trace contextRef="#ctx0" brushRef="#br0" timeOffset="78416.2609">5632 7690 89 0,'5'-2'166'0,"-5"1"-94"16,0 1-26-16,0 0 19 16,0-1 1-16,0 1-11 15,0 0 14-15,0 0-11 0,-2 0-6 16,-9 0-26-1,-7 6 43-15,-6 6 31 0,-7 4-4 16,0-3-17-16,-2 0-16 16,0 1-25-16,0-3-6 15,5-2-9-15,7 1-17 16,10-5 1-16,3-1-7 16,8-4-2-16,0 2-6 15,0-2-10-15,0 1-3 16,6 2 0-16,6 0 2 15,7 1 19-15,4 3 32 16,2 2-8-16,4 0-9 16,4 0 4-16,2 2 8 15,3-4-15-15,-5 0 1 16,1-5-4-16,-6 0-4 0,-6-2-5 16,-4 0 3-16,-6 0-3 15,-5 0 0-15,-5 0 0 16,-2 0 2-16,0 0 11 15,0 0-6-15,0 0 2 16,0 0 5-16,-2 0-7 16,-1 0-5-16,1 0-1 15,-1 0 19-15,1-3-20 16,-5 2 1-16,3-4 3 16,1 3-1-16,-1-1 1 15,3-1-1-15,-1 1-3 16,2-1-10-16,-4-1-37 0,4 1-15 15,0-3-55-15,0 3-108 16,0 2-60-16,0-1-77 16</inkml:trace>
  <inkml:trace contextRef="#ctx0" brushRef="#br0" timeOffset="79123.0587">5068 7352 362 0,'5'-9'240'15,"0"9"-37"-15,-4 0-18 16,7 0-33-16,2 4-55 15,2 15-28-15,2 8 15 16,-1 5-18-16,-4 3-10 16,-3-1-13-16,0-3-17 15,-3-5-17-15,-1-6-8 16,-1-6-2-16,-1-6-23 16,0-4-73-16,0-3-76 15,0-1-58-15,0 0-87 16,-3 0 80-16,-6-2-118 0</inkml:trace>
  <inkml:trace contextRef="#ctx0" brushRef="#br0" timeOffset="79355.4389">4928 7429 399 0,'0'-7'167'0,"2"3"-62"15,23-1 3-15,6 0 14 16,11-3-4-16,3 1-13 16,3-2-14-16,2 1-15 15,-3 0-32-15,-1-1-25 0,-10 4-19 16,-8 1-41 0,-8 2-116-16,-6 2-108 0,-14 0-18 15,0 0-59-15</inkml:trace>
  <inkml:trace contextRef="#ctx0" brushRef="#br0" timeOffset="79749.3873">5290 7535 176 0,'19'11'179'0,"0"-10"-58"15,3-1-6-15,-1 0 7 16,1-4-42-16,-2-6-28 16,-6-4-19-16,-3 0-15 15,-4 1 11-15,-7-3 8 16,0 3-15-16,-2-1-18 16,-14 3-4-16,0 4-7 15,-5 7-11-15,2 0 18 16,-1 3 8-16,3 12-8 15,5 8-7-15,7 1 6 16,5 5 2-16,0 0 6 16,13-1 20-16,10-5 18 15,9-2-22-15,1-6-17 16,4-10-6-16,-4-5-6 0,-3 0-56 16,-5-11-88-16,-2-6-54 15,-20 5-44-15,-3 1-59 16</inkml:trace>
  <inkml:trace contextRef="#ctx0" brushRef="#br0" timeOffset="80100.1216">5530 7474 153 0,'-10'16'127'16,"10"7"-11"-16,0 4-34 15,0-2 3-15,0-4 11 16,4-3-4-16,1-6 2 0,-4-9-13 15,-1-1-7-15,0-2 9 16,0 0-1-16,0-10-26 16,0-7-33-16,-1-6-18 15,-4-1 6-15,5-2-4 16,0 1-4-16,0 3-3 16,9 4-6-16,3 7 2 15,1 3-14-15,2 5 5 16,0 3 13-16,1 0 7 15,2 8 6-15,-3 11-5 16,4 4 3-16,-3 2-2 16,-3 1 2-16,-2-5-8 15,-6-4-3-15,-3-8-3 0,1-4-56 16,-3-3-52-16,0-2-96 16,0 0-95-16,0 0 9 15</inkml:trace>
  <inkml:trace contextRef="#ctx0" brushRef="#br0" timeOffset="80516.3181">5722 7285 121 0,'7'-17'258'15,"-6"17"-193"-15,5 0-55 0,1 12 16 16,4 11 55-1,4 4 27-15,1 7 17 0,2 1 6 16,-1 0 6-16,-3-5-30 16,1-4-11-16,-7-6-58 15,-1-7-31-15,-5-8-4 16,-2-3-3-16,0-2 0 16,0 0-1-16,0-2-23 15,-9-9-7-15,-8-1 23 16,-1 1-20-16,-1 4 25 15,-2 5-8-15,-2 2 3 16,4 0 5-16,1 9-3 16,6 6 1-16,3 3-3 0,7 6-7 15,2-1 3 1,4-2 12-16,15 0 0 0,7-5 15 16,0-5-15-16,7-4-5 15,-4-5-83-15,-3-2-135 16,-19 0-10-16,0-6-58 15</inkml:trace>
  <inkml:trace contextRef="#ctx0" brushRef="#br0" timeOffset="80849.4296">5909 7523 325 0,'0'0'118'0,"0"2"-30"0,13 6 15 15,8-3 12-15,7-3 4 16,2-2-24-16,-3 0-31 16,-3-10-43-16,-6-4-6 15,-3-1-8-15,-6-3-7 16,-7-2-7-16,-2-1-14 16,0 1 10-16,-16 4 11 15,-1 6 0-15,-10 5 4 16,1 5-4-16,-2 0-8 15,0 18 7-15,3 8-5 16,5 4 5-16,10 2-4 16,10-3-6-16,0-4-5 15,13-3 15-15,13-7-25 0,6-7-36 16,2-6-16-16,3-2-43 16,-23-3-66-16,-6-8-87 15</inkml:trace>
  <inkml:trace contextRef="#ctx0" brushRef="#br0" timeOffset="81165.5879">6122 7486 293 0,'-3'33'88'0,"3"-4"-16"15,0-4 27-15,0-7-9 0,1-7 13 16,1-4 1-16,-2-7-65 15,0 0-5-15,0 0 8 16,0-13-7-16,-10-6 3 16,3-6-25-16,-2-4-3 15,4-2-1-15,5-3 4 16,0 3-3-16,0 6 60 16,3 7-14-16,10 3-1 15,2 3-55-15,5 5-13 16,-1 2 3-16,2 3 1 15,2 2-66-15,-4 0-83 16,-1 2-80-16,-16 3-59 16,-1-1-143-16</inkml:trace>
  <inkml:trace contextRef="#ctx0" brushRef="#br0" timeOffset="83554.6072">4752 7237 129 0,'0'0'167'0,"11"0"-101"0,24 0-5 15,16 0 40 1,13 1-17-16,15-1-9 0,2 0 6 15,8 0-8-15,-1-3-22 16,-1-4-22-16,-3-2-8 16,-7 1-15-16,-9-1 2 15,-10 2-8-15,-12-3-19 16,-8 4-5-16,-5 2 3 16,-5 4 5-16,-5-3 4 15,-2 3 9-15,-1 0 1 16,-2 0 1-16,0 0 1 15,6-1 0-15,0-1-9 16,-1 1 0-16,-3 1 4 16,1 0 0-16,-1 0-40 15,-4 0 8-15,1 0 4 0,-7 0 12 16,-2 0 10-16,-5 0 10 16,-3-2 1-16,0 2 0 15,0-1 18-15,0 1 6 16,0 0 0-16,0-2-3 15,2 1-17-15,6-1-4 16,-3-1-5-16,1 2-5 16,1 0 0-16,-3 0-2 15,0 1 9-15,-1-2 3 16,-3 1 0-16,2 1 1 16,-2 0 2-16,3 0-3 15,3 0 0-15,-3 0 6 16,1 0-6-16,3-1 1 15,-1 0 2-15,2 0-1 0,1 1 11 16,-2 0-2-16,2 0-2 16,-3 0-3-16,5 0-3 15,-4 0-2-15,0 0-1 16,-2 0 0-16,1 0 3 16,-3 0 0-16,-1 0 1 15,0 0-4-15,1 0 1 16,-1 0-1-16,1 0 0 15,2 0-1-15,-1 0 0 16,3 0-2-16,-1 6-1 16,1 0-4-16,-1 5 2 15,-1 4 1-15,2 5 2 16,1 5 3-16,-3 2 0 0,4 6-3 16,-4 1 3-16,3-2 3 15,0 4-2-15,-3-4-1 16,0 1 0-16,-3-1 0 15,-2-1-5-15,0-5 1 16,0-4 2-16,0-4-4 16,0-5-1-16,-5-4 3 15,3-2 3-15,0-2 1 16,2-1 13-16,0 1-12 16,-1-3-1-16,-1 0-9 15,2 0-12-15,-6-2-21 16,4 0 14-16,-3 0 15 0,-1 0 1 15,-3 0 12-15,0 1 15 16,0 0-11-16,0 0-2 16,-2 1 0-16,-2 0-2 15,-1 2 0-15,-1 1-1 16,-2-1 1-16,-3 1 0 16,-4 1 0-16,-5 0 2 15,-5 2-2-15,-5-3 2 16,-5 2-2-16,-4 2 2 15,-3-2 0-15,0-1 2 16,2 3 15-16,1-2-1 16,6 0 0-16,-2 0-7 15,4 0-5-15,5-1-2 0,3-2-2 16,0 0-2-16,7-1-2 16,-1-3 0-16,5 0 0 15,-2 0-6-15,3 2-1 16,0-1 8-16,1 3-1 15,0 3 2-15,2-3 0 16,2 1 0-16,2 0 0 16,1-1 1-16,3-3-1 15,1-1 1-15,-3 2 0 16,1-2 1-16,1 0-2 16,-3 0-2-16,1 0 2 15,4 0 2-15,-2 0 0 0,2 0 1 16,-1 0 6-1,-1 0-2-15,2 0 0 0,-2 1-7 16,0 2 4-16,2-3-1 16,3 0-3-16,-4 0 5 15,3 0-3-15,-1 0 0 16,1 0-2-16,0 0 1 16,-1 0 3-16,-2-2-1 15,1-2-3-15,-2 1 3 16,2-4-2-16,-2-5 6 15,0-1 12-15,1-3-6 16,2-4 4-16,-1-2-5 16,4-6 9-16,-3-3-17 15,4-3-1-15,2-4 0 16,-1-2 1-16,1-1-1 0,0-1-3 16,-2 3 0-16,-3 3-1 15,1 3 0-15,-2 5-1 16,0 6-11-16,-1 5-8 15,0 3 1-15,2 6-3 16,-3 5-33-16,5 1-24 16,-5 2-64-16,6 0-30 15,0 2-77-15</inkml:trace>
  <inkml:trace contextRef="#ctx0" brushRef="#br0" timeOffset="84382.4016">5031 7582 183 0,'5'0'160'0,"-5"-2"-82"16,0 0-16-16,0 0 9 0,0 1-8 15,-5 0-33 1,-11 0 1-16,-4 1-4 0,-8 0 7 16,-6 0 30-16,-6 0-5 15,-7 0-26-15,-6 0-14 16,-8 1-7-16,-3 5-12 15,0-1 2-15,4 1-2 16,14-1-7-16,9 1 3 16,13-2-4-16,4 1-7 15,9-2-8-15,8-3-3 16,0 2-2-16,3-2-25 16,0 0 0-16,0 0-8 15,0 0 9-15,5 0-27 16,-1 0 17-16,3 0 1 0,-7 0-97 15</inkml:trace>
  <inkml:trace contextRef="#ctx0" brushRef="#br0" timeOffset="85048.6128">4643 7483 79 0,'3'-9'303'15,"-3"9"-137"-15,-5 0-96 16,-15 0-29-16,0 5 1 16,-6 6 13-16,-1 3-4 15,2 1 4-15,2-1-7 16,-3 1 4-16,8-4 0 16,2-1-27-16,4 1-18 15,3-5-4-15,4 1-2 0,0-2-2 16,5-1-3-16,0 0-6 15,0-1-2-15,0 4 12 16,5 0 0-16,9 2 11 16,5 0 10-16,4 2 36 15,5 0 0-15,-2 1-27 16,4-3-8-16,-5-1 4 16,0-3-6-16,-10-2-14 15,1-3 8-15,-8 0-11 16,-5 0 5-16,-1 0 0 15,-2 0 8-15,0 0 2 16,0 0 1-16,0-8 12 16,0-5-24-16,-2-3 21 15,-3-3 2-15,3 0-11 0,0-3-6 16,0 1-8-16,-3 3-1 16,3 0-4-16,0 5-7 15,2 3 3-15,-2 4-1 16,-3 3-40-16,3 3-33 15,1 0-32-15,-1 0-28 16,0 0-62-16,-1 0-36 16,1 0-64-16</inkml:trace>
  <inkml:trace contextRef="#ctx0" brushRef="#br0" timeOffset="90051.6743">608 7718 192 0,'0'-4'417'0,"0"3"-231"15,0 1 6-15,0 0 27 16,0 0-23-16,0 0-59 16,0 10-75-16,8 11-60 15,8 6 47-15,-2 4 1 16,-1-1-39-16,-4-5-4 15,0-2-7-15,-5-7-59 16,-4-3-69-16,0-2-85 0,0-2-108 16,-11-9-32-16,0 0-18 15</inkml:trace>
  <inkml:trace contextRef="#ctx0" brushRef="#br0" timeOffset="90448.4104">479 7749 261 0,'0'-36'396'0,"2"17"-301"16,24 1-23-16,6 3 57 16,5 0-3-16,3 8-32 15,3 6-36-15,-7 1-27 16,-10 5-16-16,-4 9-15 0,-14 6-27 16,-8 5 27-16,0 4 0 15,-6-2 4-15,-12-2-1 16,0-7 46-16,6-6-15 15,5-6-17-15,7-6-17 16,0 0-39-16,16 0-66 16,10-3-42-16,7-3 103 15,5-2 44-15,-5 8 5 16,-5 0 2-16,-10 4 1 16,-5 12-1-16,-5 5 27 15,-8 4 16-15,-5 1-20 16,-15 0 0-16,-10-5 34 15,-4-3-21-15,2-5-9 16,0-6-34-16,1-5-34 0,11-2-81 16,11 0-89-16,9-11-96 15,0 0-59-15</inkml:trace>
  <inkml:trace contextRef="#ctx0" brushRef="#br0" timeOffset="90714.6309">885 7792 402 0,'2'10'317'0,"-2"13"-213"16,0 2-18-16,0-3 58 15,16-5-41-15,10-6-38 0,7-6-36 16,0-5-22-16,1-3 14 16,-4-17 16-16,-13-3 0 15,-11-4-20-15,-6 0-15 16,-8-3 14-16,-21 2 41 15,-10 3-19-15,-3 3 24 16,2 7-34-16,4 9-28 16,8 6-4-16,12 0-39 15,4 2-94-15,7 14-94 16,5-7-105-16,0 0-57 16</inkml:trace>
  <inkml:trace contextRef="#ctx0" brushRef="#br0" timeOffset="91197.9272">1152 7582 372 0,'-39'14'302'16,"13"4"-244"-16,3 7-31 16,5 3 87-16,12 7-11 15,6-4-54-15,0-2-49 16,17-8-5-16,8-9 0 16,3-8 0-16,0-4 5 15,-4 0 40-15,-3-16 42 16,-6-5-34-16,-7-1-24 15,-6-3-24-15,-2 2-54 0,0 1-6 16,-10 0-24-16,-3 6-40 16,-3 7-56-16,9 9-13 15,0 0-51-15</inkml:trace>
  <inkml:trace contextRef="#ctx0" brushRef="#br0" timeOffset="91417.3422">1111 7697 193 0,'2'0'435'0,"-2"0"-253"16,7 0-51-1,9 0-13-15,6 0-12 0,11 0 12 16,-2 0-44-16,2 5-70 15,-1-3-4-15,-1 0-44 16,-3 1-116-16,-24-3-168 16,-2 0-26-16</inkml:trace>
  <inkml:trace contextRef="#ctx0" brushRef="#br0" timeOffset="93411.0272">399 7676 102 0,'0'0'156'16,"8"-1"-98"-16,22-11-49 15,11-5-8-15,13-2 10 16,13-5 33-16,17-6 39 15,15-10 19-15,9-1 10 16,0-4 3-16,-10 7-34 0,-19 6-64 16,-18 5-17-16,-17 5-47 15,-12 6 2-15,-13 7 16 16,-12 3 3-16,-7 6 11 16,0 0-35-16,-9 0-5 15,-3 1 55-15,-1 6 7 16,1-1-3-16,7-2-3 15,5 0-1-15,0 2-13 16,0 3-11-16,0 11 24 16,1 8 9-16,8 10 11 15,0 12 5-15,0 3-3 16,2 4-5-16,-5-4-12 16,3-5-5-16,0-7 0 15,-2-10-7-15,-1-6-7 16,-4-10 10-16,-2-2-24 0,0-5-39 15,0-1-37-15,0-5 1 16,0-2-20-16,0 0-9 16</inkml:trace>
  <inkml:trace contextRef="#ctx0" brushRef="#br0" timeOffset="94198.24">909 7489 212 0,'25'-29'88'0,"-25"29"-75"16,-23 19 7-16,-10 18 5 15,-11 12 11-15,-7 9-7 16,-2 5-10-16,2 0 6 16,6-4 3-16,8-13-2 15,13-13-16-15,11-15-6 16,10-12-4-16,3-6-14 15,17-11-35-15,17-18 20 16,6-12-36-16,9-6-13 16,-3-7-4-16,-4 0 82 15,-3 4 20-15,-13 8 31 0,-7 16-19 16,-10 16 0-16,-9 10-32 16,0 19-66-16,-18 17 66 15,-2 8 47-15,-4 4-19 16,2-2 8-16,4-10 7 15,7-11 2-15,9-16 8 16,2-9 2-16,11 0-49 16,20-20 16-16,12-8-22 15,6-8-11-15,4-4-86 16,-2 4 18-16,-12 2 79 16,-10 9 1-16,-11 11 9 15,-11 10-1-15,-7 4-2 16,0 20 1-16,-12 8 58 0,1 3-11 15,4-4-20-15,4-6-18 16,3-8-1-16,6-9-16 16,21-4 0-16,1 0-11 15,-10-6-46-15,-4-5-183 16</inkml:trace>
  <inkml:trace contextRef="#ctx0" brushRef="#br0" timeOffset="102579.6391">7945 6845 116 0,'0'-7'549'16,"0"7"-332"-16,0 0-60 15,0 0-17-15,0 0-19 16,0 7-53-16,3 13-51 0,2 12 20 16,1 11 58-16,-1 9-8 15,-5 6-39-15,0 1-15 16,0-3-3-16,-5-9-17 15,-1-8-6-15,-1-7-5 16,4-10-2-16,-1-7 0 16,4-7-48-16,0-5-53 15,0-3-46-15,0 0-62 16,0-2-106-16,0-7-43 0</inkml:trace>
  <inkml:trace contextRef="#ctx0" brushRef="#br0" timeOffset="102877.9192">7507 7000 440 0,'0'-7'209'0,"17"1"-92"15,28 1 7 1,18-3 73-16,15 1-43 0,13-5-60 16,3-3-11-16,-1 1-19 15,-10-1 0-15,-11 3-37 16,-17 2-19-16,-13 4-8 16,-18 2-40-16,-8 3-48 15,-10 1-72-15,-6 0-111 16,-2 0-107-16,-11 3-5 15</inkml:trace>
  <inkml:trace contextRef="#ctx0" brushRef="#br0" timeOffset="103280.0406">7972 7292 540 0,'6'13'126'15,"19"-13"-82"-15,12-2 55 16,-3-13 6-16,4-4-79 16,-5-1-20-16,-5-1-6 15,-5-1-20-15,-11 1-16 16,-5-1 36-16,-7 2 19 15,0 5-19-15,-15 4 2 16,-7 8 20-16,0 3-9 0,-1 5 3 16,-3 17-2-16,4 12 21 15,7 4 3-15,7 4-18 16,8-1-12-16,0-7-6 16,21-7 11-16,5-7-9 15,3-8-4-15,2-7-3 16,0-5-59-16,-3-1-102 15,-20-11-9-15,-2-3-111 16</inkml:trace>
  <inkml:trace contextRef="#ctx0" brushRef="#br0" timeOffset="103646.3009">8296 7165 363 0,'-12'30'182'0,"8"4"-68"15,2 3-16-15,2-3 36 16,0-6-33-16,0-6 9 16,0-8-41-16,0-7-22 15,0-5-13-15,0-2-11 16,0 0-2-16,0-12 3 16,0-9 5-16,0-7-14 15,0-4-13-15,0-4 5 16,4 3-6-16,5 5 10 15,2 5 24-15,0 8 16 16,0 7-17-16,0 7-18 0,0 1 0 16,0 10 6-16,5 13-13 15,2 8 9-15,1 2-12 16,-2-1-3-16,-5-4-3 16,-1-6 0-16,-7-8-25 15,0-8-38-15,-4-4-49 16,0-2-70-16,0 0-81 15,0-3-39-15,0-6-123 16</inkml:trace>
  <inkml:trace contextRef="#ctx0" brushRef="#br0" timeOffset="104263.6074">8526 6884 421 0,'5'0'88'16,"-3"23"-5"-16,-1 19 79 16,9 5-10-16,-1 3 2 15,3 1-29-15,2-5-51 16,2-5-43-16,-4-10-11 16,-2-11-3-16,-4-8-10 15,-3-6-4-15,-3-6-3 16,0 0-24-16,0-3-17 15,0-12-29-15,-7-5-21 0,-5 0-52 16,0 0 22-16,-7 5 16 16,2 6 28-16,2 6 14 15,-1 3 9-15,1 0 46 16,-1 7 8-16,3 6 5 16,0 3 4-16,5 4 24 15,5 0-21-15,3 2-9 16,0 0 17-16,1-1 5 15,11-3 11-15,6-4 37 16,1-1 14-16,5-4-9 16,1-5 15-16,3-3-7 15,0-1-23-15,-3 0-25 16,-4-14-26-16,0-4-12 16,-2-3-37-16,-2-3-19 15,-3 0-12-15,-8-2-2 0,-2 2 13 16,-4 2 32-1,0 6-20-15,-4 8 0 0,-8 7-20 16,0 1-25-16,-3 2 22 16,-2 12 53-16,5 3 15 15,1 0 0-15,6 1-7 16,5-1 2-16,0-2-2 16,0-1-15-16,11-7-38 15,3-2-12-15,-1-5-4 16,-9 0-17-16,1 0-45 15</inkml:trace>
  <inkml:trace contextRef="#ctx0" brushRef="#br0" timeOffset="104513.0735">8738 7210 146 0,'4'-6'136'0,"-4"6"-47"16,0 8-48-16,0 13 61 16,0 8 17-16,0 0-46 15,0-1 2-15,1-6 13 16,1-6 12-16,0-9-2 15,-2-5-24-15,0-2-30 16,0 0 12-16,0-5-15 16,0-11-25-16,2-6 3 15,3-4-13-15,4-3-1 16,2 0-5-16,2 3-1 16,3 3-6-16,2 8-46 0,-1 2-46 15,3 5-28 1,-1 1-70-16,-16 7-72 0,4 0-188 15</inkml:trace>
  <inkml:trace contextRef="#ctx0" brushRef="#br0" timeOffset="104993.7925">8975 6931 368 0,'-7'34'165'0,"5"8"-31"16,2 8 52-16,0 4-9 16,0 1-39-16,8 0-57 15,0-5-48-15,0-11-24 16,-2-11-9-16,-3-9-1 16,-1-12-32-16,0-3-113 15,-2-4-128-15,0-2-9 16,0-10-107-16</inkml:trace>
  <inkml:trace contextRef="#ctx0" brushRef="#br0" timeOffset="105269.8199">8975 6976 447 0,'15'-18'193'0,"3"18"-94"16,11 0-9-16,6 10 22 15,5 12-7-15,-1 6-39 16,-5 7-5-16,-5 2-10 16,-8 2-18-16,-10-3 5 15,-9-2-3-15,-2-6-28 16,-16-5 5-16,-7-5-7 16,-7-5 0-16,-1-5 5 0,-1-4-8 15,6-4-2 1,5 0-63-16,5 0-134 0,9-1-99 15,7-4 13-15,0-4-47 16</inkml:trace>
  <inkml:trace contextRef="#ctx0" brushRef="#br0" timeOffset="105547.082">9259 7206 198 0,'3'20'372'16,"-3"3"-289"-16,0 4-36 15,0-4 89-15,2-3 1 0,11-5-15 16,3-6-51-16,3-9-41 16,4 0 8-16,0-11-13 15,-3-9-20-15,-6-5-5 16,-11-5-28-16,-3-2 15 16,-9-1 13-16,-12 1 0 15,-1 6 24-15,-5 9-12 16,4 7-12-16,2 10 0 15,0 0-49-15,5 9-112 16,3 11-68-16,13-10-28 16,0 0-111-16</inkml:trace>
  <inkml:trace contextRef="#ctx0" brushRef="#br0" timeOffset="105826.53">9578 7138 308 0,'-2'-10'287'0,"-23"10"-201"16,-5 0-55-16,2 12 76 15,3 9-11-15,3 6-1 16,4 2-43-16,8 0-28 0,10-2-24 15,0-5 3 1,16-5 8-16,8-4 0 0,5-9-11 16,-1-3-9-16,1-1-102 15,0 0-139-15,-24-5-37 16,1-2-141-16</inkml:trace>
  <inkml:trace contextRef="#ctx0" brushRef="#br0" timeOffset="106432.2383">9802 7064 608 0,'-8'0'321'0,"8"0"-71"15,8 0-133-15,17 0 29 0,6 0-74 16,6 0-45-16,2 0-18 15,-5 0-9-15,-5 0-11 16,-4 0-63-16,-13 2-126 16,-9-1-107-16,-3 0-56 15,-3-1-112-15</inkml:trace>
  <inkml:trace contextRef="#ctx0" brushRef="#br0" timeOffset="106599.7919">9815 7148 147 0,'-11'9'465'0,"11"-9"-257"0,12 0-1 16,12 0 51-16,7 0-134 15,4 0-113-15,0 0-11 16,1-6-115-16,2 0-124 16,-28 1-178-16,0-1-150 15</inkml:trace>
  <inkml:trace contextRef="#ctx0" brushRef="#br0" timeOffset="106897.2483">10171 6907 124 0,'0'-5'667'0,"0"5"-506"15,3 0-150-15,21 5 48 16,8 10 15-16,5 5-22 15,-1 1-37-15,-2 0-13 16,-9-3-2-16,-7-1 1 16,-11 1-1-16,-4-1-6 15,-3 2-6-15,-14 1 11 16,-10 1 1-16,-9-2 6 16,0 0 1-16,0-3 9 15,2 0-16-15,3-1-2 16,3-1-72-16,4 0-130 15,16-12-78-15,5-2-215 0</inkml:trace>
  <inkml:trace contextRef="#ctx0" brushRef="#br0" timeOffset="108480.4524">10697 6820 441 0,'0'-9'142'15,"-11"8"-38"-15,-7 1-2 16,-1 0 15-16,1 0-45 16,0 1-40-16,4 8-23 0,6 0-3 15,3 0-6-15,5 0-7 16,3 1-4-16,21 1 11 15,15-1 13-15,8 1 1 16,11 0 5-16,-1 1-9 16,4 3 0-16,-7 2-3 15,-4 3 16-15,-13 2 9 16,-10 2 34-16,-7 2 6 16,-11 4-23-16,-9-1-19 15,0 2-14-15,-18-3-13 16,-6-4 14-16,-9-3 15 15,-5-5-10-15,-3-6 1 0,1-3-10 16,1-4-11 0,2-3-2-16,3 0-13 0,-1-7-15 15,9-6-43-15,0 0-15 16,7-1-55-16,11 1-57 16,8 0 8-16,0 9-35 15,11 0-87-15</inkml:trace>
  <inkml:trace contextRef="#ctx0" brushRef="#br0" timeOffset="108846.4937">11151 6922 548 0,'-21'0'212'0,"-2"6"-120"15,5 22-28-15,14 10 49 16,4 8-66-16,4 1-21 16,25-2-14-16,13-6 15 15,7-6-3-15,1-13 17 16,-1-12-13-16,-1-8-3 16,-11-8-4-16,-3-18 5 15,-8-7-19-15,-12-3-5 16,-14-5-2-16,0-4 20 15,-22-2 23-15,-12 2-3 16,-11 4-9-16,-5 12-11 0,-4 10-20 16,-2 9-7-1,6 10-23-15,2 3-62 0,14 20-91 16,26-6-104-16,7-1-92 16</inkml:trace>
  <inkml:trace contextRef="#ctx0" brushRef="#br0" timeOffset="109260.1477">11569 6927 177 0,'-10'-1'470'0,"10"1"-410"16,0 10-51-16,0 15 188 16,12 10 7-16,5 6-61 15,1 2-78-15,4 0-26 16,-7-7-22-16,-1-7-13 16,-1-7-4-16,-9-8 0 15,3-6-55-15,-2-4-62 16,4-4-98-16,-5 0-125 15,1-1-36-15</inkml:trace>
  <inkml:trace contextRef="#ctx0" brushRef="#br0" timeOffset="109679.044">11862 7029 522 0,'-23'0'123'0,"-4"0"-115"0,4 13 30 16,-1 6 39-16,0 4-52 16,6 2-19-16,1-2 6 15,1-4-11-15,4-5 2 16,4-4 2-16,3-6-4 16,3-3 2-16,2-1 4 15,0 0 11-15,0-2 23 16,4-9 18-16,7-5-49 0,1-3-7 15,4 1 14 1,-5-1 12-16,2 4 21 0,3 4 19 16,-6 4-16-16,2 4-31 15,-4 3 0-15,1 0 11 16,2 1-2-16,3 14 6 16,1 7-17-16,2 3-20 15,-4 1 9-15,3-2-9 16,-3-1 0-16,-4-7-2 15,2-5-13-15,-5-4-42 16,-1-5-91-16,4-2-113 16,-7 0-40-16,0-5-123 15</inkml:trace>
  <inkml:trace contextRef="#ctx0" brushRef="#br0" timeOffset="109920.317">12036 6786 365 0,'0'-22'78'15,"0"22"5"-15,0 0 50 16,0 13-49-16,0 16-75 16,0 12 117-16,0 10 34 15,0 6-60-15,-8 0-42 16,-2-1-4-16,-3-6-29 15,2-10-20-15,-2-8-5 0,3-7-23 16,2-9-117 0,5-16-103-16,3 0-102 0</inkml:trace>
  <inkml:trace contextRef="#ctx0" brushRef="#br0" timeOffset="112574.658">8268 7653 483 0,'-6'-7'211'0,"6"7"-43"15,0 0 7-15,0 0-21 16,0 17-67-16,0 13-33 16,0 11 55-16,0 5-31 15,-3 0-27-15,-6-1 2 16,-1-7 11-16,1-5-31 15,-2-7-12-15,2-6-19 16,2-7-2-16,3-6 0 0,2-5-80 16,2-2-44-16,0 0-42 15,0-4-62-15,0-5-130 16,0-4-32-16</inkml:trace>
  <inkml:trace contextRef="#ctx0" brushRef="#br0" timeOffset="112833.0569">8025 7733 418 0,'-11'-4'265'0,"11"2"-160"16,0-1-10-16,16-1 68 15,13-3-19-15,8-2 15 16,10-3-60-16,3-1-33 15,5-3-28-15,-2 3-17 16,-5-3-21-16,-8 5-7 16,-8-1-29-16,-9 3-74 15,-6 7-68-15,-5 2-82 16,-12 0-82-16,0 0-44 16</inkml:trace>
  <inkml:trace contextRef="#ctx0" brushRef="#br0" timeOffset="113212.341">8317 7916 587 0,'9'0'108'0,"11"-2"-58"16,9-12 53-16,3-3-16 15,-3-3-26-15,0-1-47 16,-5 0-14-16,-8 1-10 16,-6 2 6-16,-8 2 4 15,-2 5 6-15,-2 6 2 0,-16 3 17 16,-4 2-17-16,-3 2 15 16,1 16 0-16,0 6-10 15,3 7 8-15,6 2-12 16,4-3 1-16,10-5 2 15,1-3-6-15,1-6 5 16,19-5 3-16,4-7 0 16,3-1-14-16,1-3-17 15,2-5-79-15,-22-6-123 16,2 2-122-16</inkml:trace>
  <inkml:trace contextRef="#ctx0" brushRef="#br0" timeOffset="113571.5721">8598 7810 144 0,'-14'22'454'0,"5"1"-368"16,4 2-33-16,3-2 71 16,2-4-7-16,0-5-25 15,0-3-27-15,0-7-46 16,0-4-11-16,0 0 4 15,0 0 4-15,0-1 3 16,0-15 0-16,5-4-11 16,-2-3-8-16,8-4 1 15,2 4 11-15,-3 3 4 16,6 5 19-16,-3 5-27 0,-5 6 23 16,-3 4 15-16,2 0-20 15,2 4-15-15,2 16-6 16,2 5 7-16,0 2-5 15,0 1 2-15,-1-4-9 16,-6-6-6-16,-4-5-35 16,2-3-42-16,-4-7-65 15,0-3-112-15,0 0-76 16,0 0-56-16</inkml:trace>
  <inkml:trace contextRef="#ctx0" brushRef="#br0" timeOffset="113995.4401">8831 7634 266 0,'11'-11'220'16,"-8"11"-152"-16,5 13-43 16,0 12 97-16,2 4-1 15,3 7-30-15,-2 0-25 16,0-2-10-16,-4-6 6 15,1-7-11-15,-7-7-6 16,-1-5-21-16,0-6-9 16,0-1-13-16,0-2-2 15,0 0-5-15,0 0 5 0,-9 0 5 16,-3-7 25-16,-5-2-29 16,-3 4 2-16,1 1-6 15,0 4-2-15,-4 0-6 16,-1 4 3-16,6 10-2 15,-1 3 10-15,7 2 6 16,5-1-6-16,5 2-6 16,2-1 6-16,3-3 1 15,18-3 4-15,6-2 8 16,1-6-1-16,5-3-12 16,3-2-64-16,-7 0-62 15,-3-15-104-15,-21 5-28 16,-1 1-148-16</inkml:trace>
  <inkml:trace contextRef="#ctx0" brushRef="#br0" timeOffset="114562.5234">8924 7880 441 0,'0'3'185'0,"0"-3"-107"16,18 0 54-16,4-1 35 15,0-13-62-15,-3 0-90 16,-3-3-15-16,-5 1-31 16,-4-3-22-16,-5 2 10 15,-2 3 23-15,0 3 20 16,-11 7-9-16,-3 4 6 0,-3 2 2 16,0 16-12-16,-1 10 13 15,7 2 9-15,0 2 8 16,9-5-17-16,2-6 5 15,0-4-5-15,13-8 14 16,-2-5-2-16,7-4 11 16,-1 0 0-16,0-4-23 15,-3-9-23-15,-1-3-44 16,0-2-9-16,-2-2 3 16,-4 2 24-16,0 2 25 15,-3 7 16-15,-1 3 7 16,-1 6 1-16,-2 0-26 15,3 11 26-15,-1 8 11 0,3 3 78 16,1-2 0-16,-1-4-24 16,-2-5 2-16,-1-3 3 15,-2-7-1-15,0-1-11 16,0 0-7-16,0 0-20 16,0-10-14-16,0-7 19 15,0-8-12-15,6-3-24 16,7 2-2-16,8 2-18 15,5 5-11-15,3 2 4 16,-2 5-30-16,3 3-65 16,-21 9-107-16,-3 0-86 15</inkml:trace>
  <inkml:trace contextRef="#ctx0" brushRef="#br0" timeOffset="115362.423">8631 8128 273 0,'-10'-15'309'0,"-4"9"-199"16,-6-1-39-16,-2 3 44 16,-2063 4-11-16,4112 0-37 15,-2054 0-47-15,-1 7-13 16,9 6 17-16,5 1-22 15,10 0-2-15,4-3-22 0,6-4-28 16,22-1 32-16,9 1-34 16,5-3 52-16,3 1 4 15,-3 1 1-15,-5 5-1 16,-5 3-4-16,-11 2 0 16,-8 2 5-16,-13 0 29 15,0-2 4-15,-17 2 38 16,-10 0 29-16,-7-6-40 15,-4-6-21-15,1-4-28 16,-2-2-1-16,7 0-13 16,6-11-2-16,2-2-21 15,6-1-25-15,7 0-31 0,3 1-46 16,8 0-58 0,0 2 38-16,5 6-140 15,9 2 71-15</inkml:trace>
  <inkml:trace contextRef="#ctx0" brushRef="#br0" timeOffset="115717.6924">8699 8172 388 0,'0'0'214'0,"0"3"-83"15,-7 10-15-15,3 5 22 16,4 3-23-16,0-3-58 0,2 0-25 15,9-3 6 1,9-4-3-16,-3-6-6 0,1-2-2 16,3-3-15-16,-2 0 7 15,1-14-19-15,-3 0-4 16,1-1-15-16,-2-3 6 16,-4 0-14-16,-4 1 27 15,-4 6 0-15,-2 5 13 16,-2 4 6-16,0 2-11 15,0 0-8-15,0 4-16 16,0 10 0-16,0 4 16 16,0-2 0-16,0-3-5 15,0-4-3-15,0-4-33 16,5-3-66-16,-2-2-134 0,-3-2-35 16,0-5-60-16</inkml:trace>
  <inkml:trace contextRef="#ctx0" brushRef="#br0" timeOffset="116129.2834">8895 7990 35 0,'-2'-18'520'16,"0"18"-351"-16,2 3-87 16,0 19-25-16,7 11 76 15,7 8 3-15,7 2-59 16,0 2-37-16,-1-7 1 15,-6-4 6-15,-3-7-16 0,-7-11-7 16,-4-9-15-16,0-5-9 16,0-2-21-16,0 0 15 15,-10-12 5-15,-4-5-21 16,9-3-21-16,5-1 23 16,0 0-48-16,0 4 7 15,16 3 28-15,2 4-34 16,2 5 16-16,-1 5 50 15,-5 0 1-15,-1 0 31 16,-6 13 4-16,0 3 6 16,-5 2-20-16,-2 2-17 15,0 1-1-15,0-6 8 16,-13-6-8-16,-5 0 26 16,-4-5-29-16,-4-3-11 0,3-1-88 15,3 0-99-15,15-3-26 16,3-6-84-16</inkml:trace>
  <inkml:trace contextRef="#ctx0" brushRef="#br0" timeOffset="116695.5351">9175 8150 338 0,'10'25'201'0,"-7"0"-156"15,-1 0 11 1,1-3 89-16,-3-4-30 0,0-5 4 16,0-4-49-16,0-4-32 15,0-5-20-15,0 0-18 16,0 0 0-16,0-14 31 16,-3-3-31-16,3-4-35 15,0-6-9-15,0 2-8 16,3 3 10-16,5 2 35 15,0 9 7-15,0 4 2 16,-1 4 15-16,-3 3 3 16,5 0 8-16,2 12-15 15,-2 8 20-15,-4 0-10 16,0-2-7-16,-4-2 2 0,1-5 6 16,-2-4 1-1,0-5-4-15,0-2-15 0,0 0 6 16,2 0-12-16,3-16-13 15,-2-2-40-15,5-4-20 16,-3 0-4-16,3 4-1 16,-3 5 3-16,0 7 75 15,-4 6 3-15,-1 0 20 16,2 4-9-16,3 15 14 16,4 4 67-16,2 3-22 15,2-1-40-15,-4-4 4 16,0-4 4-16,-4-7-37 0,1-4-4 15,-2-6-4-15,-1 0-57 16,4-2-67 0,1-14-79-16,3-4-77 0,-9 9 42 15,-2-3 66-15</inkml:trace>
  <inkml:trace contextRef="#ctx0" brushRef="#br0" timeOffset="116842.2372">9446 8113 153 0,'3'-8'285'0,"-1"8"-156"16,-2 15-47-16,0 6 69 15,3 4-28-15,1-3-24 16,3 1-12-16,-4-5-37 16,7-4-21-16,-5-3-27 15,2-7-2-15,1-4-42 0,7 0-94 16,3-2-71 0,-11-7-21-16,4 0-103 0</inkml:trace>
  <inkml:trace contextRef="#ctx0" brushRef="#br0" timeOffset="117115.5423">9618 8120 249 0,'0'-17'200'0,"-3"14"-65"16,-19 3-1-16,0 0 25 15,-3 0-50-15,5 0-64 16,3 5-35-16,8 3-10 16,9 2-18-16,0 2-17 15,15 1-55-15,11-2 52 16,4 1 37-16,-4 3-15 15,-5-1 16-15,-3 1 6 16,-6 4 43-16,-5-3 13 0,-5 1 23 16,-2-4 20-1,0-1-34-15,-13-5-61 0,-6-5-10 16,-1-2 0-16,1 0-38 16,4-11-85-16,4-5-100 15,6 5-8-15,5 0-131 16</inkml:trace>
  <inkml:trace contextRef="#ctx0" brushRef="#br0" timeOffset="117405.1253">9681 8067 497 0,'-3'-4'227'16,"-18"4"-101"-16,1 0-69 15,6 4 23-15,4 3-53 16,7 1-27-16,3 3-16 15,0 3-54-15,15 1-5 16,8 0 18-16,1 0 13 16,3 1 44-16,-6-2 0 15,-7 1 41-15,-5 1 48 16,-5 2 15-16,-4-4-14 16,0 1 18-16,0-5-50 0,-13-2-45 15,-1-6-13 1,-3-2-5-16,0 0-4 15,1-11-90-15,4-8-115 0,9 7-27 16,3-1-52 0</inkml:trace>
  <inkml:trace contextRef="#ctx0" brushRef="#br0" timeOffset="117583.9866">9784 8054 613 0,'8'22'141'0,"-5"3"-66"16,0 2 28-16,1-7 4 16,-1 0-44-16,5-9-56 15,-1-4-7-15,4-7-82 0,2 0-82 16,-8-2-105-16,3-9-226 16</inkml:trace>
  <inkml:trace contextRef="#ctx0" brushRef="#br0" timeOffset="117828.3346">9882 8098 351 0,'-4'22'191'0,"4"0"-93"15,0-2-20-15,4-5 73 16,13-6-2-16,4-5-44 16,0-4-49-16,-1 0-33 15,-6-17-23-15,-5-4-4 16,-6-3-46-16,-3-3 11 0,-3 2 2 15,-13 1 20-15,-2 7-26 16,-1 10-20-16,-3 5-24 16,5 2-50-16,1 2 0 15,11 7-60-15,3-3-26 16</inkml:trace>
  <inkml:trace contextRef="#ctx0" brushRef="#br0" timeOffset="118123.7948">9997 8080 351 0,'18'13'121'0,"-14"1"-45"0,-4-1-2 15,0-1 51 1,0-3 8-16,0-4-34 0,-4-3-43 16,-3-2-26-16,0 0 0 15,-2-5-14-15,1-8-9 16,7-1-7-16,1-2-10 15,0 1 2-15,7 2 4 16,6 6 4-16,3 4 64 16,5 3 44-16,3 0-25 15,0 5-7-15,-2 8-4 16,-3 5-5-16,-5-2-45 16,-2 2-22-16,-1-6 0 15,-6-5-25-15,-4-7-90 16,-1 0-134-16,0 0-164 15</inkml:trace>
  <inkml:trace contextRef="#ctx0" brushRef="#br0" timeOffset="118446.4692">10309 7815 901 0,'22'0'168'15,"9"2"-123"-15,3 0 93 16,2 0-16-16,-1 0-61 16,-3 0-61-16,-9 1-29 15,-7-1-115-15,-16-2-103 16,0 0-220-16</inkml:trace>
  <inkml:trace contextRef="#ctx0" brushRef="#br0" timeOffset="118611.8796">10288 7922 548 0,'0'12'337'0,"15"-10"-215"16,16 2-76-16,5-4 16 16,-2 0-62-16,2 0-4 15,-22 0-242-15,-5-6-197 16</inkml:trace>
  <inkml:trace contextRef="#ctx0" brushRef="#br0" timeOffset="118873.5943">10554 7731 457 0,'0'2'219'16,"19"14"-193"-16,20 4 26 15,4 1 113-15,3-1-59 16,2 0-54-16,-11-4-43 16,-9 1-5-16,-11 0-4 15,-12-2 0-15,-5 2-3 16,-8 2-17-16,-20 0 20 16,-11-4-2-16,-3 1 2 15,-4 0 0-15,1-3-54 16,30-12-159-16,3-1-152 15</inkml:trace>
  <inkml:trace contextRef="#ctx0" brushRef="#br0" timeOffset="119945.416">11226 7626 35 0,'0'-17'430'0,"-4"8"-350"15,-18 5-7-15,-8 4 44 16,-7 0-3-16,2 2-22 16,-2 14-30-16,0 3 0 15,8 3 9-15,5 4 2 16,12 2-51-16,10-1-22 15,2-1-3-15,14-3-10 16,16-3 5-16,8-2 5 16,8 0 0-16,0-2 3 15,2 2 22-15,-8 0-16 0,-8 0 2 16,-15-2 10 0,-10-1 9-16,-7 2-4 0,-11-4-16 15,-18 1 1-15,-8-6 17 16,-3-3 10-16,0-3-13 15,3-2-13-15,5 0-9 16,4-2-16-16,6-5-61 16,4-1-46-16,7 3-66 15,11-4-66-15,0 4-20 16,11 3-33-16</inkml:trace>
  <inkml:trace contextRef="#ctx0" brushRef="#br0" timeOffset="120246.7075">11317 7850 425 0,'-21'2'221'0,"-7"17"-116"16,13 6-23-16,4 6 28 16,11 1-65-16,9-1-7 15,15-6-33-15,9-3-1 16,5-10 10-16,-3-9-14 15,-7-3 0-15,-4-1-3 16,-6-18-8-16,-13 1-9 16,-3-4-28-16,-2 0 19 15,-4-1 29-15,-14 5-6 16,-2 2 3-16,-3 6-4 0,2 7-110 16,5 3-44-1,13 0-58-15,1 0-141 0</inkml:trace>
  <inkml:trace contextRef="#ctx0" brushRef="#br0" timeOffset="120630.134">11593 7868 93 0,'-2'-5'66'15,"1"3"-7"-15,-1-2 27 0,0 1-18 16,-2 1-7 0,1 0-15-16,1 0-24 0,-2 2-22 15,2 0-42-15,-2-2-39 16,-1 2-29-16,5 0-60 15</inkml:trace>
  <inkml:trace contextRef="#ctx0" brushRef="#br0" timeOffset="121211.6694">11506 7850 242 0,'0'-8'85'0,"0"5"-35"16,-2-2 43-16,-7 3 6 0,1 0-19 16,-1 2-3-16,-2 0-8 15,-2 0 1-15,-1 0-24 16,-3 9 5-16,-1 9 22 15,4 7 9-15,2 4-25 16,7 1-16-16,5 1-12 16,7-6-9-16,13-5-14 15,6-7 7-15,8-8 9 16,0-5 1-16,-1-2 0 16,-5-10-1-16,-7-6-12 15,-10-1-10-15,-9-4-32 16,-2-2-9-16,-8 0 27 0,-14 1 13 15,-3 5 2-15,-6 8-7 16,1 4 1-16,4 7-30 16,1 0-101-16,7 7-44 15,6 7-35-15,12-5-61 16,0-4-166-16</inkml:trace>
  <inkml:trace contextRef="#ctx0" brushRef="#br0" timeOffset="121994.9319">11641 7912 534 0,'3'28'134'16,"-3"5"-90"0,2 4 29-16,9 0 74 0,-1-6-38 15,-2-4-38-15,1-7-42 16,-5-8-20-16,-4-8-6 15,0-4-3-15,0 0 0 16,0 0 0-16,0-13 10 16,0-6 6-16,-2-5-15 15,2-5-2-15,0-3-1 16,4 1-6-16,12 1 2 16,4 5 6-16,5 5-12 15,3 5 12-15,0 7 0 16,-3 6 2-16,-5 2 2 15,-4 0 26-15,-6 14-11 0,-4 8-19 16,-6 1 0-16,0 4 6 16,-6-4-6-16,-12-3 0 15,-6 0 17-15,0-6 0 16,2-5-6-16,5-3-11 16,4-3 0-16,9-1-16 15,4-2-49-15,0 0-8 16,4 0-22-16,14 0-24 15,2-2 12-15,7-7 9 16,0 0 32-16,-1 0-1 16,-2-3 21-16,-2 3 37 15,-7 0 9-15,1 2 2 16,-8 0 1-16,-2 3-3 0,-3 0-1 16,-3 1 0-1,0 2 0-15,0 1-11 0,0 0 12 16,0 0 7-16,-4 0 15 15,2-1 10-15,2 1 1 16,0 0 11-16,0 0 16 16,0-2 5-16,0 0 1 15,0-3-11-15,6-2-48 16,1-2-5-16,2-2 2 16,-3-1-4-16,-1 1-1 15,-2 2 1-15,-3 0 7 16,0 5 19-16,-3 0 4 0,-13 4-11 15,-4 0 5-15,-4 6 7 16,0 14-20-16,2 3 9 16,10 4 41-16,7 0-34 15,5-5-27-15,8-1 15 16,15-7 22-16,6-6-26 16,1-5-11-16,1-3-39 15,-18 0-182-15,-3-9-153 16</inkml:trace>
  <inkml:trace contextRef="#ctx0" brushRef="#br0" timeOffset="122560.8745">11393 8200 78 0,'0'-9'509'15,"-5"4"-373"-15,-14 3-37 16,-4-1 65-16,-6 3-47 16,-2 0-36-16,-1 0-39 15,4 9-22-15,5 1-12 16,4-1-7-16,9 0-2 15,10 0-14-15,0-2-34 16,15 1-3-16,15 0 52 16,5 0 24-16,4 1-13 15,0-2-7-15,-5 2 3 16,-7 2-6-16,-4 5 1 16,-6 0 1-16,-10 4 5 0,-7 0 0 15,-4-1 10-15,-23-3 8 16,-5-3 34-16,-2-4-38 15,-1-3-12-15,2-5-10 16,4-1-10-16,-1 0-101 16,7-7-58-16,19-2-87 15,4 0-92-15</inkml:trace>
  <inkml:trace contextRef="#ctx0" brushRef="#br0" timeOffset="122752.2924">11469 8120 436 0,'16'12'376'0,"-14"19"-315"15,-2 6 2-15,3 1 73 16,0-2-51-16,0 1-14 16,1-7-57-16,0-5-14 15,-2-11-43-15,-1-5-83 16,1-9-145-16,3 0-96 15</inkml:trace>
  <inkml:trace contextRef="#ctx0" brushRef="#br0" timeOffset="122910.1582">11632 8270 338 0,'-23'-14'320'0,"-7"7"-189"16,0 3-65-16,1 4-21 15,5 0-45-15,8 0-62 16,14 0-87-16,2 2-118 16</inkml:trace>
  <inkml:trace contextRef="#ctx0" brushRef="#br0" timeOffset="123310.8122">11704 8238 237 0,'-14'-2'250'0,"-2"2"-188"16,-3 2-17-16,3 12 15 16,-2 8-13-16,3 3 6 15,2 2 2-15,10-5 0 16,3-4-22-16,0-9-8 15,1-4-12-15,12-5 15 16,5 0 9-16,3-3-6 16,-1-10-31-16,0-5-37 15,-6 0-12-15,-2 0-1 16,-1 2-1-16,-5 5 24 0,-2 6 27 16,-4 5 0-1,0 0-12-15,0 11-37 0,0 13 49 16,0 5 45-16,0 2-3 15,4-4-11-15,1-7-18 16,2-6-5-16,-2-7-8 16,2-7-70-16,-5 0-97 15,0-7-46-15</inkml:trace>
  <inkml:trace contextRef="#ctx0" brushRef="#br0" timeOffset="123525.1426">11783 8123 378 0,'-7'0'398'16,"1"10"-307"-16,6 20 38 15,0 7 66-15,0 3-61 16,6 7-36-16,3-4-50 16,2-4-34-16,-3-8-12 15,-3-10-2-15,-4-8-30 16,-1-8-46-16,0-4-32 15,0-1-92-15,0 0-104 16,0-8-15-16</inkml:trace>
  <inkml:trace contextRef="#ctx0" brushRef="#br0" timeOffset="123704.6618">11893 8313 27 0,'-25'-2'759'16,"3"2"-590"-16,-1 0-128 16,2 0 19-16,4 8-43 15,2 3-17-15,3 0-127 16,12-6-106-16,0-3-72 16</inkml:trace>
  <inkml:trace contextRef="#ctx0" brushRef="#br0" timeOffset="124162.4378">11946 8385 302 0,'0'-10'229'0,"1"-2"-223"0,15-3-3 16,-1 2 70-16,-1-3-46 15,-1 3-27-15,-7 1-9 16,-4-1 9-16,-2 4 2 16,0 2 16-16,0 2-14 15,-5 5 5-15,-11 0 2 16,-1 0-2-16,0 14 2 16,3 6 0-16,3 6 18 15,8 2 3-15,3-1 7 16,0-6-32-16,9-3 13 0,7-9-10 15,0-3-10-15,1-6-56 16,-11 0-99-16,0-2-141 16</inkml:trace>
  <inkml:trace contextRef="#ctx0" brushRef="#br0" timeOffset="125193.9877">12067 8319 331 0,'-2'29'149'16,"2"0"-63"-16,0-6 20 15,8-5 27-15,-5-7-36 0,4-4-8 16,-5-5-31 0,-2-2-4-16,0 0 2 0,0-8-38 15,2-6-18-15,0-10-18 16,3-4-21-16,-2-1 15 15,3 0-6-15,0 4-1 16,1 11 22-16,0 5 3 16,-3 7-8-16,-2 2 11 15,0 0-2-15,3 14 5 16,-1 8 57-16,-2 3-17 16,1-3-20-16,-1-4-6 15,-1-3-1-15,1-7-2 0,1-6 1 16,1-2 3-1,4 0-15-15,5-2 0 0,6-14-45 16,-1-4-91-16,2-5-53 16,-4 0 38-16,-3 2 46 15,-4 10 17-15,-5 4 65 16,-1 7 23-16,-3 2 16 16,0 3 6-16,0 14 29 15,0 5 25-15,0 6-18 16,3-4-3-16,9-1 4 15,3-5 6-15,2-8-9 16,-1-2-9-16,-2-8 0 16,-1 0-9-16,-1-4-38 15,-2-12-3-15,-3-1-69 16,-5-5 11-16,-2 1 8 0,0 0 9 16,-2 3 15-1,-9 6 20-15,-1 6 3 0,-3 6-2 16,0 0-16-16,-2 9 14 15,7 13 3-15,1 3 7 16,9-2 15-16,0-1 4 16,3-4-10-16,11-4 9 15,4-7 6-15,1-7-14 16,2 0-8-16,0-3-2 16,0-12-23-16,-3-6-24 15,-2 1-14-15,-3 0 13 16,-2-5 17-16,-2 6 17 0,-2 2 14 15,-5 6 7-15,-1 8-3 16,-1 3-4-16,0 0-6 16,0 16 6-16,0 8 20 15,0 4 62-15,0 1 12 16,0-2-32-16,0-2-4 16,0-9 8-16,0-7-14 15,0-5-5-15,0-4-20 16,0 0-27-16,-3-7-14 15,-2-10 1-15,-4-6-39 16,2-6-10-16,-1 0 10 16,5 4 17-16,3 4 31 15,0 10 4-15,0 7 21 0,0 4 26 16,3 0 14 0,7 10-39-16,2 13 52 0,2 4 16 15,2 2-4-15,-2-6-35 16,1 0-17-16,-4-9-15 15,-3-6-9-15,-3-6-5 16,-2-2-5-16,-1-4-39 16,1-16-143-16,0-8-94 15,-3 13-64-15,0-3-52 16</inkml:trace>
  <inkml:trace contextRef="#ctx0" brushRef="#br0" timeOffset="125369.92">12580 8004 464 0,'-5'38'178'0,"5"9"-104"15,0 1 32-15,0-5 64 16,5-5-56-16,4-7-70 16,3-8-44-16,-2-10-20 15,3-9-106-15,-7-4-161 16,-1-9-121-16</inkml:trace>
  <inkml:trace contextRef="#ctx0" brushRef="#br0" timeOffset="125490.6302">12723 8144 667 0,'-41'0'195'16,"-6"13"-161"-16,-3 7-21 15,29-11-13-15,0-3-273 16</inkml:trace>
  <inkml:trace contextRef="#ctx0" brushRef="#br0" timeOffset="128193.5528">10833 6708 266 0,'0'-2'112'16,"0"1"-8"-16,0-1 9 16,0 1 4-16,0 0-11 15,0 1-17-15,0-2 6 16,0 2 0-16,0 0-23 16,-7 0-13-16,-5 0-25 15,-6 0-5-15,-4 0 5 16,-8 1-15-16,-2 9-11 15,-1 1-8-15,0 3-3 16,4 1 1-16,6 1-63 16,4 0-37-16,6-2-53 15,13-10-145-15,0-2-30 16</inkml:trace>
  <inkml:trace contextRef="#ctx0" brushRef="#br0" timeOffset="151007.2422">5606 2577 512 0,'0'-21'139'0,"0"15"-58"16,0 3 26-16,0 1 26 0,-2 2-15 15,1 0-20-15,1 2-29 16,-2 20-23-16,-4 16-29 15,6 14-14-15,0 14 57 16,0 11 31-16,0 9-4 16,2 8 13-16,4 5-33 15,-3-3-8-15,2-3-19 16,3-8-22-16,-2-10-14 16,3-9 0-16,-6-8 0 15,0-11-3-15,0-7 1 16,-3-6-2-16,0-9 0 15,0-5 0-15,0-7-2 16,0-5-14-16,0-4-29 16,0-1 7-16,0-2-4 0,0 0 1 15,0 2-12-15,0 0-13 16,0 1-4-16,0-1-1 16,0-1-18-16,0-2-42 15,7 0-57-15,9-7-51 16,-10-3-62-16,1-1-112 15</inkml:trace>
  <inkml:trace contextRef="#ctx0" brushRef="#br0" timeOffset="152324.476">5643 2540 214 0,'-8'-10'143'16,"8"10"-50"-16,0 0 1 16,0-1 15-16,0 1 14 0,2-2 5 15,17 0-24-15,13 1-43 16,23 1-31-16,26 0 24 15,21 0 27-15,10 0 2 16,5 3-22-16,-2 0-14 16,-4-1-17-16,-17-2 0 15,-7 2-1-15,-14-1-18 16,-12 1-11-16,-10 2 0 16,-9-1-6-16,-8 1 6 15,-9-2 0-15,-6 1 0 16,-4 0 0-16,-2-1 0 15,-7 2-5-15,2-1 3 16,1 1-5-16,-1 2 7 0,3-1-2 16,0-1 2-1,-2 0 2-15,0-2 0 0,-1 1-1 16,1-2-1-16,-2 1 6 16,-6-2-3-16,-1 1-1 15,0 0-2-15,0-1-5 16,0 0-2-16,0 0 3 15,0 0 4-15,0 0 7 16,0 0 6-16,0 0-6 16,0 0 9-16,0 0-5 15,0 7-9-15,0 13-2 16,0 15-27-16,0 18 0 16,0 14 27-16,0 8 43 15,0 7-19-15,6 3 5 0,-1-2-4 16,5-5-8-16,1-9-13 15,2-9-1-15,2-8 6 16,-1-6-7-16,-1-6 9 16,-3-8 0-16,-2-8-9 15,0-8 8-15,-7-5-9 16,1-6 1-16,0-1 2 16,-2-3-4-16,0-1 4 15,0 0-4-15,0 0 1 16,0 0-1-16,0 0 0 15,0 0-9-15,0 0-4 16,0 0 0-16,0 3 8 16,-5 0-10-16,-7 2 0 0,-8 3 15 15,-6-2-13-15,-10 1 12 16,-8-3-1 0,-15 0-7-16,-8-2 9 0,-15-2 5 15,-10 0-3-15,-5 0 2 16,-3 0-3-16,-1-8 10 15,-1-1 6-15,0 0-17 16,6 1-4-16,3 0 1 16,11 3 1-16,9 0 2 15,9 1 0-15,11 2 2 16,11 1-2-16,13-1 3 16,8 2-3-16,7 0-3 0,5 0-8 15,4 0-17 1,4 0-8-16,1 0-13 0,0 0-12 15,0 0-7-15,0 0 10 16,0 0-6-16,8 0-24 16,6 0-34-16,7 0-201 15,-6 0 60-15,-2 0-43 16</inkml:trace>
  <inkml:trace contextRef="#ctx0" brushRef="#br0" timeOffset="153107.1094">5640 3035 208 0,'8'-2'151'0,"0"2"-54"15,2 0-2-15,6 0-2 16,10 0 4-16,14 0 13 15,15 0 12-15,20 3 2 16,18 4-15-16,9 0-28 16,5 0-7-16,2-3-34 15,-2-2-7-15,-5-2-9 16,-5 0 34-16,-10 0-55 16,-13 0-1-16,-16 0-4 0,-16-1 2 15,-12 0-2 1,-10 0-3-16,-9 1 1 15,-9 0-8-15,-2 0 7 0,0-1-4 16,0 1-11-16,0 0-17 16,0 0-22-16,0 0 23 15,5 0 16-15,3 0-23 16,1-1-82-16,1 0-82 16,-2-2-17-16,-8 0 6 15,0-1-112-15</inkml:trace>
  <inkml:trace contextRef="#ctx0" brushRef="#br0" timeOffset="154007.4126">5959 2760 156 0,'12'-7'191'0,"-10"4"-63"16,-2-1-7-16,0 2 9 16,0 1 6-16,0-1 13 15,-2 1-46-15,-9 1-69 16,-6 0-13-16,2 0-19 16,-4 0-2-16,3 5 9 15,9-1-5-15,-1 0-4 0,8 0-4 16,0-1-7-16,0 1-2 15,8 2-8-15,5 1 1 16,3 3 20-16,2 0 20 16,-1 4-1-16,1 3-11 15,-4 3-7-15,-4 2 1 16,-6-2-2-16,-4-4 0 16,0-3 8-16,-2 0-7 15,-11-4 1-15,-8-2-1 16,3-1 10-16,-6-4 0 15,-1-2-1-15,-1 0-10 16,-1 0 20-16,4-8-20 0,0 1-17 16,3 0-21-1,9 0 8-15,4 1-3 0,5 1-12 16,2 1-11-16,0-2-33 16,7 2-42-16,6 0 1 15,7-1-21-15,-9 4-23 16,-3-1-30-16</inkml:trace>
  <inkml:trace contextRef="#ctx0" brushRef="#br0" timeOffset="154623.9968">6192 2755 231 0,'-8'0'188'0,"-3"0"-111"16,-1 0 9-16,0 11 2 16,-1 7-19-16,-3 6 6 15,8 4 3-15,6 3-12 16,2 0-37-16,6-5-12 16,14-7 2-16,4-6 1 0,0-7 9 15,2-6 38 1,-3 0 0-16,-3-11-14 0,-8-6-9 15,-4-1-17-15,-8-1-20 16,0-2-7-16,-3 0-9 16,-12 2 1-16,-3 2 3 15,-4 6 5-15,-1 6-25 16,2 3-64-16,2 2 0 16,3 0-60-16,5 2 21 15,6 3-32-15,5-4-22 16,0 0-70-16</inkml:trace>
  <inkml:trace contextRef="#ctx0" brushRef="#br0" timeOffset="154904.3538">6244 2714 48 0,'-5'18'304'16,"5"3"-192"-16,0 3-17 15,14 2 34-15,6 2 6 16,4 0-38-16,2-2-17 0,0-6-31 16,-5-4-18-16,-2-5-21 15,-8-5-10-15,-6-3 0 16,2-1-67-16,-3-2-114 15,1 0-8-15,-5 0-14 16,0-5-74-16</inkml:trace>
  <inkml:trace contextRef="#ctx0" brushRef="#br0" timeOffset="155308.0807">6469 2800 144 0,'-24'0'290'0,"9"0"-216"16,-3 5-51-16,0 5 60 15,5 1-13-15,-3 1-11 16,5 0-25-16,2-3-17 16,3-3-13-16,-1-2 1 15,4-2-4-15,2-2 4 16,1 0-3-16,0 0 4 15,0 0 6-15,0 0 8 16,0 0 31-16,0-4 4 16,0-3-28-16,4 3-18 15,3 3-9-15,-4-1 1 16,4 2-1-16,-2 0 7 16,4 3-3-16,2 11 26 0,6 1 6 15,-1-1-13-15,4-3-4 16,-2-2 0-16,2-4-19 15,-1-4-3-15,-3-1-7 16,0 0-62-16,-5-3-118 16,0-9 7-16,-11 4-26 15,0-1-83-15</inkml:trace>
  <inkml:trace contextRef="#ctx0" brushRef="#br0" timeOffset="155540.4591">6519 2684 38 0,'-3'0'251'0,"3"9"-108"15,0 14-38-15,3 3 7 16,13 4 9-16,-4 3 26 16,3-1-22-16,-4 0-23 15,0-5-59-15,-4-4-29 16,-3-5-9-16,-1-5-5 15,-3-1-41-15,0-2-89 16,0 0-111-16,0-10-52 16,0 0-191-16</inkml:trace>
  <inkml:trace contextRef="#ctx0" brushRef="#br0" timeOffset="157018.4926">6007 3225 80 0,'5'-7'275'0,"-5"7"-154"16,1 0-5-16,-1 0 21 15,0 0 11-15,0 2-2 0,2 12-66 16,4 6-44-16,-1 5 23 16,0 0 18-16,0-1-17 15,-3-2-29-15,1-3-14 16,-1-2-15-16,-2-6-2 16,0-4 0-1,0-3-28-15,0-2-69 0,0-2-74 16,-7 0-78-16,-5 0 33 15,9-3-25-15,-5-5-121 16</inkml:trace>
  <inkml:trace contextRef="#ctx0" brushRef="#br0" timeOffset="157228.0951">5851 3213 184 0,'-2'-1'63'0,"2"1"-48"16,0 0-15-16,0 0-3 16,0 0-51-16,0 0-37 15,0 0-8-15</inkml:trace>
  <inkml:trace contextRef="#ctx0" brushRef="#br0" timeOffset="157385.8682">5857 3212 112 0,'-3'0'26'16,"3"0"-26"-16,0 0-24 15,0 0-31-15</inkml:trace>
  <inkml:trace contextRef="#ctx0" brushRef="#br0" timeOffset="158203.9656">5769 3222 210 0,'0'0'104'0,"0"0"-26"16,0 0 23-16,0 0 6 15,0 0 10-15,0 0 6 16,11 0 4-16,7 0-34 16,11 0-2-16,11 0 33 15,10-4-2-15,3-1-34 16,0-1-32-16,-8-1-27 15,-5 0-18-15,-12 2-6 16,-6 1-5-16,-9 2-53 16,-6 1-34-16,-3 1-31 15,-4 0-68-15,0 0-60 16,0 0 4-16,0 0-23 16</inkml:trace>
  <inkml:trace contextRef="#ctx0" brushRef="#br0" timeOffset="158792.6384">6363 3178 63 0,'5'-7'340'0,"-5"1"-216"16,-5 3-53-16,-9 2 48 16,-9 1-38-16,-6 0-44 15,-3 4-29-15,-2 6 6 16,5 2 7-16,5-3 9 0,9 0 20 16,12 1 6-16,3 1-39 15,18 0-17-15,17 0-23 16,11-1-4-16,7 0 22 15,-2 1 0-15,0-1-27 16,-9 3 18-16,-7 1 14 16,-10 0 5-16,-12-1 1 15,-11 1 1-15,-2-2 23 16,-5-2-15-16,-18 1 13 16,-5-3 6-16,-5-1 16 15,-2-3-5-15,2 0-21 16,4-4-8-16,1 0-10 0,6 0-6 15,4 0-67 1,3-6-114-16,15 2-68 0,0-2-37 16</inkml:trace>
  <inkml:trace contextRef="#ctx0" brushRef="#br0" timeOffset="160033.0782">6904 3073 162 0,'-11'0'84'0,"8"1"-29"16,3-1-11-16,0 0 10 15,0 0 11-15,0 0-25 0,0 0 0 16,8 0 8-16,1 0 11 16,1 0 0-16,-3 0-3 15,-1 0-12-15,-4 0-6 16,1 0-15-16,-3 0 4 16,0 0-4-16,0 0-18 15,0 0-5-15,0 0-10 16,0 0-6-16,0 0 8 15,0 0-34-15,0 0-92 16,0 0-42-16,0 0-103 16</inkml:trace>
  <inkml:trace contextRef="#ctx0" brushRef="#br0" timeOffset="161189.5367">7140 2536 318 0,'0'-2'208'16,"11"-2"-81"-16,11 1-49 15,4 3 14-15,3 0-1 16,-4 0-17-16,-5 0-29 16,-9 0-30-16,-7 3-15 15,-4 9-13-15,0 6-30 16,-10 8 43-16,-6 4 41 15,-2-1 23-15,5-1-20 16,2-2-19-16,9-3-7 16,2-1-17-16,0-1-1 15,17 1 0-15,8-2 0 0,6 0-1 16,1-3-6-16,-3-1 7 16,-8 0 0-16,-8-1 0 15,-2-2-14-15,-7-1 4 16,-2-1-13-16,-2-1 2 15,0-1 21-15,0 1 2 16,0-2 14-16,0 0-8 16,2 0-8-16,11 3-18 15,3 1 15-15,2 1-8 16,4 2 11-16,-4 2 0 16,-8 1 0-16,-5 3-8 15,1 2-5-15,-6 5 13 0,0 1 32 16,0 2 2-1,0 2-2-15,-8 0 1 0,2 1 13 16,1-1-12-16,-4 0-19 16,-2 1 14-16,-1-3 19 15,-3-1 1-15,-3-5-9 16,-1-4-6-16,1-4 2 16,-1-3-16-16,4-4-20 15,3-3 0-15,2-3-1 16,0-1-43-16,4-1-41 15,-4 2-77-15,2 1-7 16,0 1 10-16,5 0-28 0,3-2 11 16,0-4-16-1,11 0-187-15</inkml:trace>
  <inkml:trace contextRef="#ctx0" brushRef="#br0" timeOffset="161750.917">7434 2932 130 0,'-3'5'285'0,"3"-5"-128"15,0 1-35-15,3 2 85 16,25-1-31-16,21 3 32 15,22-1-38-15,19 2-81 16,12-3-54-16,-5-2 14 16,-4 0-8-16,-12-1-30 15,-2 0-2-15,-14 0-9 16,-10 0-15-16,-17 0-55 16,-16 0-49-16,-11 0-15 0,-9 0-75 15,-2 0-60-15,-7 0 9 16,-9 0-6-1</inkml:trace>
  <inkml:trace contextRef="#ctx0" brushRef="#br0" timeOffset="162106.0092">8092 2862 292 0,'0'0'285'0,"11"0"-221"16,24 1-16-16,14 5 100 0,11 4-32 16,-3 2 7-16,2 2-26 15,-12 2-57 1,-8-3-7-16,-15-1-11 0,-6-2 3 16,-12 0-25-16,-6 0-15 15,-6 3-4-15,-20 2 19 16,-16 1 26-16,-13-1 4 15,-9-2 12-15,2-1 12 16,0-2 4-16,9 1-38 16,13-1-17-16,14-1-3 15,8-4-12-15,9 0-43 16,9 0-75-16,0 2-89 16,17-7-50-16,-3 0-106 15</inkml:trace>
  <inkml:trace contextRef="#ctx0" brushRef="#br0" timeOffset="162956.6021">8940 2728 123 0,'18'-15'262'0,"-18"11"-133"16,0 1 1-16,0-1 18 16,-2 4-12-16,-10 0-34 15,-10 0-27-15,-5 4 8 16,-9 12 25-16,-2 7-35 16,-4 6-14-16,6 7-5 0,5 5-26 15,3 3-3 1,12-2-8-16,2-6-14 0,14-6-3 15,0-6 0-15,7-4-20 16,14-6-12-16,4-6-127 16,10-4-64-16,2-4-71 15,-18 0-40-15,-3-4-131 16</inkml:trace>
  <inkml:trace contextRef="#ctx0" brushRef="#br0" timeOffset="163286.3027">8968 2923 312 0,'-22'11'199'0,"8"1"-84"15,1 4 9-15,7 1-1 16,6 0-48-16,0 0-42 15,11-3-16-15,11-3 11 16,0-5 31-16,0-4 21 16,-1-2-25-16,-4 0-20 15,-2-11 6-15,-5-2-19 16,-5-2-10-16,-5-1-3 16,0 2 13-16,-5-1 2 0,-9 1-22 15,-4 3-2-15,0 4-16 16,-1 2-85-16,1 3-89 15,5 2-10-15,-3 0 15 16,14 0-6-16,0 0-104 16</inkml:trace>
  <inkml:trace contextRef="#ctx0" brushRef="#br0" timeOffset="163683.5318">9081 2916 332 0,'12'1'244'16,"-5"12"-191"-16,4 7 59 15,0 1 69-15,-1 0-54 0,-2-1-34 16,0-5-50-16,0-4-29 16,-6-5 2-16,-2-3-7 15,0-3-2-15,0 0-4 16,0 0 2-16,0-5 6 15,0-8 19-15,0-2-17 16,0-4-13-16,0 1-2 16,9 1 1-16,3 2-12 15,4 4 13-15,0 4 3 16,-1 5 23-16,-1 2 12 16,5 1-16-16,-1 14-20 15,2 6 6-15,-5 2 3 0,1 0-8 16,-9 0-3-16,2-3-5 15,-7-5 5-15,0-5 0 16,-2-4-67-16,4-4-67 16,-4-2-107-16,0 0-104 15,0-2 21-15</inkml:trace>
  <inkml:trace contextRef="#ctx0" brushRef="#br0" timeOffset="163961.9007">9325 2696 352 0,'-2'-14'136'16,"2"14"-60"0,0 7 9-16,0 14-25 0,0 12 81 15,9 8 12-15,2 4-18 16,-1 3-1-16,-2-3-62 15,-2-4-35-15,1-7-12 16,-6-7-23-16,2-6 3 16,0-7-5-16,-3-5-54 15,2-4-41-15,1-5-61 16,5 0-127-16,-7 0-77 16,3-5-10-16</inkml:trace>
  <inkml:trace contextRef="#ctx0" brushRef="#br0" timeOffset="164208.3571">9576 2915 224 0,'7'-13'394'0,"-7"6"-263"16,0 2-12-16,-5 1 65 15,-10 1-119-15,-4 1-35 16,-5 1-15-16,-6 1 11 15,-2 0-7-15,2 1-8 16,3 6-11-16,9-1-1 0,2 1-20 16,7-1-42-1,4-1-43-15,4 0-64 0,1-1-38 16,0-4-8-16,1 0-65 16</inkml:trace>
  <inkml:trace contextRef="#ctx0" brushRef="#br0" timeOffset="164589.404">9573 2934 357 0,'8'16'61'0,"-5"-1"2"16,4 3 66-16,1 2-11 0,3-1 16 15,-3-2-36-15,0-3-16 16,-4-7-18-16,-1-3 3 16,-3-3-16-16,3-1-16 15,-3 0-1-15,0 0 15 16,0-1 1-16,0-10-22 16,0-3-6-16,0-3 10 15,0-2 15-15,0 0-15 16,0 2-32-16,8 2 0 15,3 6-12-15,-3 4-10 16,1 3 17-16,2 2-6 16,3 0-43-16,1 0-12 0,5 0-5 15,3 5-50 1,3 5-67-16,-15-6-104 0,-1-2-53 16</inkml:trace>
  <inkml:trace contextRef="#ctx0" brushRef="#br0" timeOffset="165026.3267">9860 2927 84 0,'-29'-2'265'16,"13"2"-175"-1,1 0-41-15,-1 6 26 0,-1 8-24 16,5 2 2-16,4 1-2 16,2 0-16-16,6-2-9 15,0-1 8-15,0-4 6 16,16-5-19-16,3-5 9 16,3 0 35-16,-2 0 4 15,0-9-42-15,-1-2-7 16,-5-1-15-16,2-1-5 15,-6 0-11-15,-7 0 8 16,3 4 3-16,-6 2 6 16,0 6-5-16,0 1 24 15,0 0-25-15,0 7-15 0,-6 7 15 16,3 3 2-16,1 0 8 16,2-1 6-16,0-3-8 15,2-4 1-15,3-3-9 16,8-3-32-16,3-3-76 15,1 0-52-15,-12 0-72 16,3-5-80-16</inkml:trace>
  <inkml:trace contextRef="#ctx0" brushRef="#br0" timeOffset="165274.1786">10008 2900 281 0,'-7'-16'208'0,"-2"15"-109"16,0 1-38-16,1 0 14 15,-3 1-23-15,0 12 4 16,3 5 4-16,2 4-4 16,1 2-25-16,5-1-3 15,0-2 11-15,5-2 7 16,11-4-20-16,10-2-2 16,3-7-24-16,7-3 21 15,-3-3-21-15,-2 0-36 16,-3-9-65-16,-6-7-65 15,-2-2-46-15,-17 8-56 16,-3-1-112-16</inkml:trace>
  <inkml:trace contextRef="#ctx0" brushRef="#br0" timeOffset="165523.0162">10108 2691 323 0,'-5'27'162'16,"5"6"-8"-16,3 4 44 15,10 1-9-15,0 2-55 16,0-2-48-16,0-1-47 16,-2-6-21-16,-3-5-8 15,0-6-6-15,0-7-4 0,-7-2-40 16,3-6-66-1,0-2-75-15,2-3-86 16,-3 0-44-16</inkml:trace>
  <inkml:trace contextRef="#ctx0" brushRef="#br0" timeOffset="165708.1666">10337 2937 520 0,'-17'-3'270'0,"0"1"-73"0,-6 2-48 16,2 0-44-16,-3 0-96 15,-3 0-9-15,2 2-66 16,16 0-172-16,6-1-160 16</inkml:trace>
  <inkml:trace contextRef="#ctx0" brushRef="#br0" timeOffset="166505.2486">9008 3153 357 0,'-13'4'195'15,"13"-1"-140"-15,32 0-40 0,26 2 99 16,24 0 60-16,19-1-49 15,9-1-49-15,-5-1-11 16,-14-1 34-16,-19-1-47 16,-29 0-42-16,-24 0-10 15,-19 1-3-15,-19 3-113 16,-33 4 30-16,-20 3 86 16,-14 3 13-16,1 3 7 15,5 1 2-15,23 0-18 16,14 3 4-16,24 0-8 15,19 2-8-15,22 2 7 16,29-2 1-16,25-2 72 16,14-5-39-16,5-5-33 15,-11-6-8-15,-25-2-2 0,-21-3-31 16,-33 0 1-16,-8 1-67 16,-37 3-117-16,-9 1 221 15,-6 5-34-15,5 2-66 16,30-7-56-16,18 2-62 15</inkml:trace>
  <inkml:trace contextRef="#ctx0" brushRef="#br0" timeOffset="235530.7761">6049 3621 86 0,'-15'0'236'15,"5"0"-143"-15,-1 0-42 16,-1 0-4-16,-1 0 5 16,0 4 7-16,0 3-2 15,3-1-11-15,-2 2 6 16,0-1 8-16,2 1 5 16,1-1-7-16,4-1-22 15,0 0-8-15,2-1-8 16,3-2 9-16,0-1-9 15,0-1-7-15,0-1-1 16,0 0-9-16,0 1 0 16,0-1 0-16,0 0-3 0,0 1-12 15,0-1-12-15,0 0-27 16,0 0-22-16,0 0 5 16,0 0-3-16,0 0 31 15,5 0 0-15,2 0 28 16,3-3 1-16,0-3 5 15,2 0-3-15,-2 0 7 16,0-1 2-16,1 1 6 16,0 0-5-16,-3 2 7 15,-4 0 13-15,3 1 5 16,-7 1 8-16,1 1-1 16,-1 1-8-16,2 0-7 15,1 0-6-15,-3 0 1 16,3 0-1-16,-3 0-6 0,0 0-3 15,0 0 2-15,0 0-5 16,0 0 3-16,0 0 10 16,0 0 9-16,0 0 3 15,-3 0-1-15,-3 0-11 16,-5 0-8-16,-6 0-1 16,-2 0 7-16,-2 2-8 15,3 5 0-15,-1 4-4 16,3 1 2-16,3 5 6 15,5 4 12-15,3 0-17 16,2 1 8-16,3-2 5 0,0 1-1 16,13-2-10-1,9-2 16-15,1-2 10 16,6-2-22-16,3-4 3 0,-1-3-6 16,0-2-5-16,0-4-51 15,-3 0-36-15,0-2-54 16,-5-10 2-16,-1-2-31 15,-16 7-56-15,-5-2-124 16</inkml:trace>
  <inkml:trace contextRef="#ctx0" brushRef="#br0" timeOffset="235848.795">6160 3718 191 0,'-22'14'238'16,"9"4"-124"-16,4 3-46 15,3 3 23-15,6-2-4 16,0-2-60-16,17-4-18 16,8-5-1-16,1-6 4 15,-1-5 6-15,-2 0-7 16,-4 0-10-16,-5-8 1 15,-3-2-1-15,-6 0 0 16,-5-1 4-16,0-2 13 0,-9-1-16 16,-4-1 37-16,-7 2-32 15,-1 3-7-15,0 5-16 16,0 3-69-16,1 2-46 16,17 0-38-16,0 0-66 15</inkml:trace>
  <inkml:trace contextRef="#ctx0" brushRef="#br0" timeOffset="236180.9368">6542 3656 115 0,'-5'-11'236'16,"-16"11"-143"-16,-6 0-26 16,1 0 11-16,-4 14-14 15,2 6 19-15,4 6 24 16,2 5 3-16,10-1-36 16,10-1-11-16,2-4-9 15,9-6-19-15,21-5-7 16,7-6-1-16,5-6-27 15,0-2 0-15,-2-1-25 16,-5-12-42-16,-4-3-136 0,-7-1-78 16,-22 9 2-1</inkml:trace>
  <inkml:trace contextRef="#ctx0" brushRef="#br0" timeOffset="237010.2713">7046 3628 339 0,'0'50'162'0,"0"-2"-14"16,0-3 6-16,5-1-47 16,0-8-59-16,2-6-19 15,0-7-29-15,-3-5-19 16,-4-5-113-16,0-13-60 15,0 0-81-15</inkml:trace>
  <inkml:trace contextRef="#ctx0" brushRef="#br0" timeOffset="238331.0988">5668 3626 260 0,'-9'-4'161'16,"9"4"-75"-16,0 0-22 15,0 0 10-15,0 0 9 16,0 4-25-16,0 11 1 16,0 6 40-16,0 7 23 15,0 4-9-15,0 3-17 16,0 1-10-16,0-2-20 16,0-2-24-16,0-4-19 15,0-4 2-15,0-5-12 0,0-5-6 16,0-4-7-16,2-2 0 15,1-4-2-15,-3-3-21 16,0-1-9-16,0 0-7 16,0 0-15-16,2 0-37 15,2-5-60-15,1-4-137 16,2-2-146-16</inkml:trace>
  <inkml:trace contextRef="#ctx0" brushRef="#br0" timeOffset="239080.2942">7041 3574 195 0,'0'6'223'16,"0"5"-73"-16,0 10-22 0,0 9 98 15,0 6-16-15,0 3-39 16,0-1-65-16,0-3-46 15,-2-5-40-15,2-5-8 16,0-6-10-16,0-3-2 16,0-5-23-16,0-2-77 15,0-2-82-15,-6-1-82 16,5-6-69-16,-6 0-33 16</inkml:trace>
  <inkml:trace contextRef="#ctx0" brushRef="#br0" timeOffset="239822.6523">6191 3913 137 0,'108'0'80'15,"-25"0"-80"-15,0 0-16 0,-6 0 16 16,-8-3 22-16,-8 0-12 16,-12 1-5-16,-3 0-5 15,-12 1-64-15,-6 1-13 16,-28 0 16-16</inkml:trace>
  <inkml:trace contextRef="#ctx0" brushRef="#br0" timeOffset="240830.0953">7058 3853 24 0,'25'-4'88'15,"-20"2"-14"-15,-5 1 5 16,0 0-9-16,0 1-17 16,-10 0-25-16,-7 0-10 15,-1 0-11-15,-6 0 9 16,2 0 18-16,-5 0-9 16,-2 0-13-16,-3 2-4 15,-3 2-7-15,-6-1 2 16,1-1 2-16,-5 1-4 15,0-1-1-15,-2 0 0 0,-1 1 1 16,2 0 1-16,2-1 4 16,0-1 12-16,1 2-4 15,1 0 5-15,2-1-3 16,1-1-14-16,6 3-2 16,0-1 0-16,-1 0 1 15,2-1-1-15,-2 2 0 16,0-2 0-16,0 1 1 15,1-1 3-15,2-2 1 16,3 0 7-16,-2 0-2 0,4 0-8 16,-3 0-2-1,3 0 1-15,-4 0 0 0,0 0-1 16,-1 0 0-16,-3 0 0 16,5 0-3-16,2 0 3 15,7 0 0-15,4 0 0 16,-3 0-2-16,7 0-18 15,2 0 1-15,1 0 6 16,4 0-11-16,-3 0-20 16,0 0-38-16,3 0 1 15,-2 0-6-15,3 0-4 16,4 0-13-16</inkml:trace>
  <inkml:trace contextRef="#ctx0" brushRef="#br0" timeOffset="242748.3835">7346 3521 52 0,'-5'4'219'16,"3"-1"-137"-16,-3 2-43 16,-4 1 30-16,0 2-3 15,-1 0 0-15,-1 4-11 16,-3 1-11-16,-1 5-2 15,-7 3 10-15,1 4-6 16,-3 1 0-16,-4 1-11 16,3-1-14-16,-1-3-10 0,4-3-7 15,7-4-3-15,-1-3 2 16,7-5-3-16,3-2 2 16,5-1-2-16,0-3-1 15,1 1-7-15,-4-1-4 16,4 0 1-16,0 0 3 15,0-2-13-15,0 0-2 16,6 0 11-16,9-9-2 16,2-8 13-16,6-5-21 15,4-4 7-15,-1-1 6 16,2-3-28-16,-1 1-29 16,-1 3-18-16,-5 2-51 0,-17 21-46 15,-2 0-51 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50:42.65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2483 7501 27 0,'-2'0'42'0,"2"0"-26"16,0 0 6-16,0 0 10 15,0 2 12-15,0-2 0 16,0 1-9-16,0 0-9 16,0-1 0-16,0 1-9 15,2-1-3-15,9 0-11 0,7 0 4 16,6 0 14-16,9 0 6 16,5 0 11-16,5 0-12 15,2-3 9-15,7-1 6 16,0-1-4-16,0 3 0 15,-6-2-8-15,-4 1-15 16,-5 3-9-16,-5-1-4 16,-6 1-1-16,-4 0-1 15,-6 0 1-15,-3 0-2 16,-2 0-2-16,-4 0-2 16,-6 0-3-16,0 0-2 15,-1 0-5-15,0 0 3 16,0 0-6-16,0 1 0 0,-12 3 17 15,6-3-55-15,-5 1-73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51:11.94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531 2011 246 0,'-2'2'159'0,"-1"-2"-89"15,3 0-29-15,0 0 20 16,-2 0 2-16,2 0-4 15,0 0 5-15,0 0-2 16,0 0-10-16,0 0-8 0,0 0-3 16,0 0-1-16,0 0-17 15,0 0-13-15,0 0-8 16,0 0 6-16,0 0-8 16,0 0-7-16,0 0-11 15,5 0-11-15,3 0 19 16,1 0 10-16,9 0 0 15,2 0-2-15,7 0-4 16,3 0 12-16,8 0-12 16,6 0 12-16,4 0 5 15,-3 0-11-15,5 0 1 16,-3 0 0-16,2 0-1 16,1 0 0-16,-3 0-4 15,-3 0 4-15,0 0 0 16,-2 1-1-16,2-1 1 15,-4 3 0-15,4-2 1 0,-2 0 1 16,4 0-2-16,4-1-2 16,3 1 2-16,7 1 4 15,-2 0-4-15,2 1-1 16,-4 2 1-16,2-1 0 16,-2 2-1-16,1 0-1 15,-1-1-7-15,-1 0 7 16,-2-1 1-16,1 0-1 15,-1-1-8-15,3 1 1 16,-3-2 8-16,0 0 1 16,-5 0 0-16,0-1-2 0,-4 2 2 15,-1-3 0 1,-1 3 2-16,-2 0-2 0,-5 1 0 16,3 0 0-16,-2-1 1 15,0 0-1-15,0-1 0 16,-2 0 0-16,0-2 0 15,-6 0-5-15,-3 0 5 16,-8 0-1-16,-1 0 1 16,-5 0-13-16,-4 0 13 15,-4 0-1-15,-3 0 1 16,2 1-2-16,-2 0 2 16,0-1-5-16,0 1 4 0,0-1-3 15,0 0-6 1,0 0 4-16,0 0 6 0,0 0 2 15,0 0 11-15,0 0-5 16,0 0-5-16,0 0 3 16,0 0-5-16,0 0 5 15,0 0-4-15,0 0-1 16,0 0 3-16,0 0 1 16,0 0-4-16,0 0 4 15,0 0-2-15,0 0-2 16,0 0-1-16,0 1-4 15,0-1 2-15,0 1-10 16,0-1 5-16,0 1 7 0,0-1 1 16,0 0-1-1,0 0 6-15,0 0-1 0,0 0 11 16,0 0-8-16,0 0 3 16,0 0-9-16,0 0 4 15,0 0 2-15,0 0-3 16,0 0-2-16,0 0-3 15,0 0-7-15,0 0-5 16,2 0-5-16,1 0 11 16,4 0 6-16,2 0 2 15,4 0 1-15,0 1 10 16,0-1-11-16,-1 0 4 16,0 1-1-16,-2-1 7 15,1 0-8-15,0 0-4 16,-3 0 1-16,3 0-1 0,-2 1 0 15,-1-1 2-15,-2 0 1 16,3 0-3-16,-5 0 1 16,-1 0 4-16,-1 0-1 15,-1 0-2-15,3 0-1 16,-1 0 2-16,-3 0 2 16,2 0-2-16,-2 0 0 15,0 0 4-15,1 0-7 16,-1 0 4-16,0 0-1 15,0 0-2-15,0 0-1 16,0 0 0-16,2 0 0 16,-2 0 0-16,2 0 0 0,-2 0 3 15,4 0-3 1,-4 0 0-16,0 0 0 16,0 0 0-16,0 0 0 0,0 0 0 15,0 0 2-15,0 0-1 16,0 0 1-16,0 0 2 15,0 0-3-15,0 0 1 16,0 0-2-16,0 0 0 16,0 0 0-16,0 0 0 15,0 0 1-15,0 0 1 16,0 0-4-16,0 0 1 16,0 0 1-16,0 0 1 15,0 0-1-15,0 0-1 0,0 0 1 16,0 0 3-1,0 0-1-15,0 0 0 0,0 0-1 16,0 0 4-16,0 0-4 16,0 0 0-16,0 0-1 15,0 0-2-15,0 0 0 16,0 0-1-16,3 0-1 16,-1 0-3-16,0 0 7 15,3 0 1-15,-1 0-1 16,3 0 0-16,-1 0 0 15,1 0 0-15,4 0 0 16,0-1-4-16,-2-1-5 16,-1 1 2-16,-2 0 2 15,-1 1 3-15,-4 0 2 16,1 0 0-16,0 0 0 0,-2 0-5 16,4 0 5-16,-4 0 0 15,2 0 0-15,1 0-3 16,-1 0 1-16,3 0 2 15,-5 0-2-15,2 0 2 16,-2 0 0-16,0 0 0 16,0 0 0-16,0 0-6 15,0 0-3-15,0 0-18 16,0 8 10-16,0 7 12 16,0 4 5-16,0 4 18 15,0 0-10-15,0-3 4 0,0-1-1 16,0-2 6-16,0-1 3 15,-4-2-8-15,1-2-5 16,1-3 10-16,0-2-11 16,2-2-3-16,0-2-3 15,-1-2 0-15,1 0 0 16,0-1 3-16,-2 0-2 16,2 0 1-16,-4 0-2 15,2 0-6-15,-3 0 6 16,-4 1 13-16,-6 2 2 15,-3 1-3-15,-3-1-3 16,-6 1-1-16,1-3-4 16,-5 3-4-16,-9-2 11 0,-3 3-6 15,-6-3 9 1,-7 1-3-16,-6-2-1 16,-5-1 4-16,-1 0-14 0,-4 0 0 15,-1 0-2-15,4 0 1 16,-3-2-2-16,3 0 4 15,7 0-1-15,3 2 2 16,3-1-2-16,7 1 0 16,-1 0 3-16,-2 0-3 15,-2 0 0-15,-4-2 0 16,1 0 2-16,4-2-4 16,1 2-3-16,3 1 4 0,5-1-1 15,1 2 0-15,4 0 2 16,2 0-1-16,-1 0-16 15,5 0-1-15,2 0 18 16,6 0 2-16,1 0 1 16,3 0-3-16,3 0 0 15,-1 0 0-15,1 0-2 16,6 0 2-16,1 0 2 16,1 0-2-16,3 0 0 15,-3 0 0-15,-3 0 0 16,-2 0 2-16,-3 0-2 15,-5 0 1-15,0 0-1 16,-4-1 0-16,-2-1 0 16,1 2 3-16,-5-2-1 15,-1 1-2-15,-1 1-2 0,-4 0 1 16,5 0-4-16,-3 0 0 16,0 0 5-16,5-1-3 15,-5 1-9-15,2 0-5 16,3 0 11-16,6 0 6 15,4-1 0-15,2 1-2 16,4-1 2-16,4 1-1 16,3-1 1-16,4 0 3 15,5 1-3-15,-2-1 6 16,2 1-3-16,0 0-3 16,0 0 0-16,0 0 0 15,0 0 3-15,0 0 3 0,0 0-6 16,0 0 3-16,0-1-1 15,0 0 9 1,0-4 3-16,0-4 6 0,0-4-20 16,0-4-3-16,0-3 3 15,-2-2 5-15,0-1-4 16,1-2-1-16,1 1-3 16,0 1 2-16,0 3 1 15,0 4-5-15,0 4 6 16,0 3-1-16,0 4 2 15,0 2-2-15,0 1-6 16,0 0-4-16,0 1 10 16,0 0 11-16,0 0-4 0,0 0-3 15,0 0-2-15,0 0 3 16,0-1-5-16,0-1 0 16,0 1-2-16,0-2-1 15,0 0 3-15,0 1 0 16,0-1-2-16,0 2 2 15,0 1-6-15,0 0-21 16,0 1-5-16,0 0 11 16,0 0-37-16,0 0-84 15,0 0-89-15,1 3-128 16</inkml:trace>
  <inkml:trace contextRef="#ctx0" brushRef="#br0" timeOffset="14265.7644">2926 5395 27 0,'60'2'35'0,"-27"-2"-35"16,1 0-5-16,-2 0 5 15,-10 0 12-15,-2 0 8 0,-7 0-19 16,-3 0 0 0,-5 0 1-16,-2 0 0 0,3 0 1 15,-4 0-1 1,-1 0-2-16,-1 0-1 0,2 0-1 15,-2 0-3-15,2 0 3 16,-2 0 1-16,0 0 1 16,3 0 1-16,-3 0-1 15,0 0-2-15,0 0-5 16,0 0-24-16,2 0 0 16</inkml:trace>
  <inkml:trace contextRef="#ctx0" brushRef="#br0" timeOffset="15182.1104">4303 5335 20 0,'-5'3'106'16,"5"-3"-74"-16,0 0-28 16,0 0 27-16,0 0 30 15,0 0 16-15,0 0 0 16,4 0-24-16,10 1-30 0,13 1-3 15,13 0 13 1,5-1-7-16,16-1-22 16,6 0-4-16,5 1 0 0,1 0-1 15,-2 1-17-15,-5 1 1 16,-4 1-7-16,-2 1-5 16,-10-3-19-16,-8 1-28 15,-38-3-67-15,-4 0-51 16</inkml:trace>
  <inkml:trace contextRef="#ctx0" brushRef="#br0" timeOffset="16043.1742">6186 5316 174 0,'38'2'130'0,"3"-2"-85"16,11 0-41-16,12 0 1 15,4 2-3-15,2 0 24 16,2-1-1-16,-7 1 3 15,-2 3-9-15,-2-2-9 16,-10 0-1-16,-7 0-3 16,-4-2-5-16,-12 1 0 15,-5-1-1-15,-8 0-7 16,-6-1-10-16,-2 0-16 16,-3 0 9-16,-1 0-20 0,-3 0-6 15,0 0-85-15</inkml:trace>
  <inkml:trace contextRef="#ctx0" brushRef="#br0" timeOffset="17164.3859">7864 5322 220 0,'-2'1'99'16,"2"-1"-79"-16,0 1-19 0,0-1 0 15,0 0 13-15,0 0-7 16,0 0 0-16,0 0 2 16,0 0-4-16,0 0 5 15,0 0 5-15,0 1 3 16,7-1-7-16,6 0 0 16,8 0 17-16,9 0-27 15,9 2 2-15,8 1-3 16,1-1 1-16,5 1-1 15,-4-1 0-15,0-1 0 16,-7 0 0-16,-6-1 0 16,-9 0-2-16,-13 0 0 15,-5 0 2-15,-9 0-11 16,0 0-12-16,0 0-2 16,0 0-8-16,-5 0-1 0,-1 0-110 15</inkml:trace>
  <inkml:trace contextRef="#ctx0" brushRef="#br0" timeOffset="28107.1151">2986 5298 19 0,'0'-2'50'0,"0"0"-24"16,0 1 14-16,-3 0 1 15,3 1-5-15,-2-1-3 16,2 0-9-16,0 1-3 16,0-1-3-16,-2 1 1 15,0-1-5-15,1 0-2 16,1 0-2-16,-2 0-7 16,-3 1-3-16,3 0 0 0,-4-1 0 15,0 1 0-15,1 0 0 16,-4 0 0-16,5 0 0 15,-3 0 0-15,3 0-1 16,-4 0 1-16,3 0-3 16,0 0 3-16,1 2 0 15,-1 0 0-15,3-1 0 16,0 0 0-16,0-1 0 16,2 0 0-16,-2 1-1 15,2 0-1-15,0 0-2 16,0-1-4-16,0 0 7 15,2 1-16-15,7 0 12 16,2 1 5-16,2 0 20 0,2 0 14 16,2-2-15-1,1 0 6-15,-2 0-3 0,1 0-9 16,-3 0-6-16,2 0-3 16,-5-1-4-16,-5-1 3 15,-1 1-1-15,-1 1-2 16,-4 0 0-16,0 0 0 15,0 0 0-15,0 0-5 16,0 0 5-16,0 0 0 16,0-1 0-16,0 1-4 15,0 0 4-15,0 0 0 16,0 0 1-16,0 0-1 16,0 0-2-16,4 0 2 0,-4 0-4 15,2 0-5 1,-1 0 8-16,1 0 1 0,3 0 0 15,-3 0 0-15,2 0-1 16,-2 0-6-16,-2 0 2 16,0 0 3-16,0 0 2 15,0 0-1-15,0 0 0 16,0 0-1-16,0 0-3 16,0 0-4-16,0 0 3 15,0 0-5-15,0 0-5 16,0 0 5-16,0 0 0 15,3 0-5-15,-3 0-13 16,2 0-6-16,-1 0-26 16,-1 0-14-16,3 0-5 0</inkml:trace>
  <inkml:trace contextRef="#ctx0" brushRef="#br0" timeOffset="96445.048">4617 7576 195 0,'-5'0'156'0,"5"0"-97"15,0 0-33-15,-3 0 17 16,3 0 13-16,0 0 4 16,0 0-12-16,0 0-12 15,0 0-13-15,0 0-5 0,0 0-8 16,0 0-3-16,0 0-5 15,0 0 1-15,0 0-3 16,3 1-2-16,4 2-6 16,6-1-3-16,6 0-9 15,11 2 20-15,5 1 10 16,5-1-1-16,6 1-9 16,1 0-3-16,3 2 3 15,3-3-1-15,1 1-11 16,0-2 5-16,1 1 1 15,-1 0-7-15,-5-1 2 16,-1-1-2-16,-8 0-1 16,-1-2 3-16,-5 2 11 15,-2-2 0-15,0 0 0 16,-1 0 0-16,1 0-2 0,-3 0 2 16,0 0 4-16,0 0 0 15,2 0-4-15,-2 0 5 16,3 0-1-16,2 0 7 15,-2 0-5-15,-1 1-2 16,-2-1-4-16,0 1 1 16,-2 1-1-16,-3 1 3 15,-3-3-3-15,-2 2 0 16,-4-2 0-16,-4 0 3 16,-6 0 3-16,1 0-2 15,-6 0-2-15,2 0 0 16,-2 0 2-16,0 0-2 0,0 0 1 15,0 0-1-15,0 0-2 16,0 0 0-16,0 0 0 16,0 0-2-16,1 0-1 15,-1 0 2-15,2 0 1 16,-2 0-1-16,0 0 0 16,0 0 1-16,0 0-1 15,0 0 1-15,2 0 2 16,-2 0-1-16,0 0 0 15,0 0 4-15,0 0 0 16,0 0-1-16,0 0-3 16,0 0 3-16,0 0 2 15,0 0-6-15,0 0 3 16,0 0-3-16,0 0-1 16,0 0 1-16,3 0 0 0,0 0-2 15,-2 0 1-15,3 1 0 16,-2 0-1-16,2 0 2 15,-2 1-2-15,0-2-2 16,3 2-5-16,-2 0 4 16,5-2-2-16,1 0-1 15,-2 0 2-15,6 2 0 16,-2-2 4-16,0 1-2 16,-1 0-1-16,-3-1 3 15,0 0 1-15,-3 0 0 0,1 0 1 16,-4 0 0-1,4 0-2-15,-5 0 2 0,0 0 0 16,0 0 0-16,0 0 0 16,3 0-1-16,-1 0-1 15,-1 0-7-15,1 0-28 16,0 0-3-16,2 0 5 16,-4 0-4-16,2 0 6 15,-1 0 2-15,-1 0-23 16,1 0-25-16,1 0-17 15,-2 0-32-15</inkml:trace>
  <inkml:trace contextRef="#ctx0" brushRef="#br0" timeOffset="101140.494">4595 7676 36 0,'-5'0'62'0,"5"0"-39"15,0 0-6-15,0 0 18 16,0 0 6-16,0 0-3 16,0 0-1-16,0 0-7 15,0 0 4-15,0 0-2 16,0 0-3-16,0 0-10 0,3 0 2 16,3 0-4-1,2 0-7-15,4 0 3 0,4 0-3 16,0 0-4-16,5 0-5 15,4 0 0-15,3 0 3 16,3 0 0-16,4 0 0 16,0 0 2-16,1 5-6 15,1-2 3-15,-3 3 2 16,0-3-2-16,5 4-3 16,-4-3 0-16,5 3 0 15,0-1 0-15,-1-1 3 16,-2-1-4-16,-3 3 2 0,-1-3 0 15,-5 2-1-15,0 0 0 16,0 0-1-16,-4-1 2 16,5-1-1-16,-3-1 0 15,2 1 0-15,-1-3 0 16,0 0 3-16,2 1-3 16,-1-1 0-16,-2 1-1 15,1 0-1-15,-3-2-2 16,3 3-3-16,-5 1 7 15,5-1 0-15,-3 0 0 16,-1 3-1-16,2-3 0 16,-3 1 1-16,-1 0 0 15,0-2 2-15,-1-1-2 0,-4 0 2 16,1 0-2 0,-3 0 0-16,2 0-1 0,0 1 0 15,3-2-2-15,-2 0 0 16,3 0 2-16,-4 0 1 15,-1 0 0-15,1 0 0 16,-3 0-4-16,-3 0-2 16,1 0 5-16,-3 0-1 15,0 0 2-15,-3-2-1 16,1 1-3-16,-4 1 4 16,0-1 1-16,1 1-1 15,-3 0 0-15,0 0-1 16,0 0 1-16,0 0 0 15,0 0-3-15,0 0 0 0,0 0 1 16,0 0 1-16,0 0 1 16,0 0 3-16,0 0 0 15,0 0-1-15,0 0-1 16,0 0 0-16,0 0-1 16,0 0 0-16,0 0 1 15,0 0-1-15,0 0 0 16,0 0 4-16,0-1-4 15,0-1 0-15,0 0-3 16,2-2-4-16,0-1 2 16,-2 1-7-16,0-1 4 15,0 0-8-15,2 1 8 0,-2-1 4 16,0-1 4-16,2 3-7 16,-2-2-12-16,0 3-10 15,0 0 11-15,0 0 9 16,0 2-3-16,0-2 5 15,0 0-13-15,0 2-7 16,0-1 19-16,-2 1 3 16,2-1-4-16,0 0 0 15,0-1-11-15,0 0-22 16,-2 0-38-16,2 1-23 16</inkml:trace>
  <inkml:trace contextRef="#ctx0" brushRef="#br0" timeOffset="101432.8596">6139 7700 36 0,'0'0'90'16,"0"0"-32"-16,0 2-20 16,0 11 4-16,-1 5 1 15,-10 1-10-15,3 2-7 0,-3 2 1 16,0-3 0-16,3-2-17 16,2-2-10-16,-1-3-4 15,4-4-32-15,3-9-39 16,0 0-67-16</inkml:trace>
  <inkml:trace contextRef="#ctx0" brushRef="#br0" timeOffset="102758.9536">4667 7580 14 0,'-4'0'20'0,"4"0"10"0,0 0 1 16,-2 0 8-16,2 0-2 15,0 0-1-15,0 0-8 16,0 0-5-16,-2 0-1 15,2 0-7-15,0 0 1 16,0 0 4-16,0 0 5 16,0 0 3-16,0 0 5 15,0 0-1-15,-1 0-5 16,-2 0-10-16,-6 9-11 16,0 5 0-16,-4 1 5 15,1 0 13-15,1-3-6 16,0-1 4-16,5-3-8 0,1-2-13 15,3-4-1-15,2-1-3 16,0 1-17-16,0-2-9 16,0 0-14-16,0 0-14 15,0 0-35-15,0 0-52 16,2 0-6-16</inkml:trace>
  <inkml:trace contextRef="#ctx0" brushRef="#br0" timeOffset="111605.3306">4721 7573 139 0,'0'0'81'15,"0"0"-43"-15,2 0-7 16,0-2 11-16,-2 2-4 16,0 0-18-16,0 0-17 0,0 0-3 15,0 0-2-15,0 0 1 16,0 0 1-16,0 0 1 16,0 0 0-16,0 0 1 15,0 0 0-15,0 0 0 16,0 0-2-16,0 0-1 15,0 0 1-15,0 0 0 16,0 0 1-16,0 0-1 16,0 0 0-16,0 0 1 15,0 0-1-15,0 0 0 16,0 0 0-16,0 0 0 16,0 0 0-16,0 6 4 0,0 8 0 15,-2 0-3 1,-2 2 0-16,-3-2-1 0,5-3-1 15,-1-3-4-15,-1-1-13 16,2-2-23-16,2-5-34 16,0 0-82-16</inkml:trace>
  <inkml:trace contextRef="#ctx0" brushRef="#br0" timeOffset="112189.4411">4915 7603 147 0,'-6'13'81'15,"-3"-1"-46"-15,6-2 3 16,-5-2-5-16,7-1-14 16,-1-2-19-16,-1-2-6 15,3-3-39-15,0 2-20 16,0-2-6-16,0 0-50 15</inkml:trace>
  <inkml:trace contextRef="#ctx0" brushRef="#br0" timeOffset="113587.3138">5094 7627 168 0,'0'-1'129'0,"3"1"-57"15,-3 0-29-15,0 0-5 16,0 0-10-16,0 1-14 16,0 6 10-16,0 0-8 15,-5 2-14-15,0-3-2 16,-3 2-26-16,5 0-23 15,-5-1-38-15,7-5-53 16,-1-2-47-16</inkml:trace>
  <inkml:trace contextRef="#ctx0" brushRef="#br0" timeOffset="114059.0884">5197 7643 270 0,'0'7'57'15,"0"-1"-54"-15,0 3 7 0,0-2 1 16,-4 0 5-16,4 1-5 16,-2 0-11-16,-2-1-4 15,2 0-37-15,1-3-31 16,1-4-53-16</inkml:trace>
  <inkml:trace contextRef="#ctx0" brushRef="#br0" timeOffset="114357.2911">5328 7670 72 0,'0'11'72'0,"0"-2"-52"15,0 3-2-15,-6-3 0 16,4-3-7-16,1-1-11 16,1-5-19-16,0 0-60 0</inkml:trace>
  <inkml:trace contextRef="#ctx0" brushRef="#br0" timeOffset="114596.6819">5448 7690 170 0,'0'12'48'0,"-3"-1"-39"0,-4-2-2 16,3 0 18-16,2-3-5 15,-1-1-20-15,3-1-25 16,0-1-34-16,0-3-47 16</inkml:trace>
  <inkml:trace contextRef="#ctx0" brushRef="#br0" timeOffset="114838.0394">5613 7684 263 0,'-7'25'82'0,"-4"-3"-52"16,1-4-5-16,2-2 18 16,4-6-2-16,4-2-21 15,0-1-20-15,0-7-18 16,0 0-44-16,12 0-14 15,-2-3-29-15,-1-6-138 16</inkml:trace>
  <inkml:trace contextRef="#ctx0" brushRef="#br0" timeOffset="115001.5994">5752 7729 175 0,'-22'25'211'0,"12"-10"-140"16,2-4-47-16,4-6-14 16,4 0-10-16,0-5-37 15,9 0-62-15,-2 0-33 16</inkml:trace>
  <inkml:trace contextRef="#ctx0" brushRef="#br0" timeOffset="115203.0604">5906 7727 130 0,'0'16'272'0,"0"-1"-178"0,-5-1-26 16,3-3-6-16,2-4-21 16,0-5-37-16,0-2-4 15,13 0-43-15,6 0-24 16,2-2-34-16,-11-5-31 15,-1 0-53-15</inkml:trace>
  <inkml:trace contextRef="#ctx0" brushRef="#br0" timeOffset="115316.9749">6063 7736 252 0,'0'15'133'16,"-6"3"-56"-16,-7 0-30 15,1-3-13-15,4-4-34 0,-1-2-8 16,7-9-91-16,1 0-187 15</inkml:trace>
  <inkml:trace contextRef="#ctx0" brushRef="#br0" timeOffset="141300.3618">8769 4243 646 0,'-6'-14'209'0,"6"12"-37"16,0 2 3-16,0 0 22 15,0 0-63-15,0 5-32 16,0 18-39-16,0 14-24 15,3 10-9-15,3 1 45 16,-6 2-44-16,0-1-12 16,0-3 0-16,0-4-15 15,0-8-4-15,-7-7-2 16,0-8-66-16,-2-8-75 16,2-8-56-16,-9-3-91 15,11-10-119-15,-4-8 1 16</inkml:trace>
  <inkml:trace contextRef="#ctx0" brushRef="#br0" timeOffset="141699.4128">8558 4207 688 0,'10'-52'152'0,"32"30"-109"16,18 4 38-16,6 11 32 15,1 7-19-15,-11 3-24 16,-14 19-51-16,-17 4-12 15,-9 6 1-15,-16 7 8 16,0 0-7-16,-23 3 19 0,-12-5 59 16,2-7-20-1,1-6-12-15,9-9-19 0,14-7-5 16,9-4-18-16,7-3-13 16,25-1-45-1,13 0-74-15,10 0 30 0,-2 1 35 16,-11 5 31-16,-10 7 23 15,-13 8 0-15,-12 9 8 16,-7 6 0-16,-9 4 58 16,-20-1 30-16,-9-3 14 15,-7-7-18-15,-1-3-42 16,1-6-21-16,2-5-2 16,6-7-16-16,8-6-11 15,13-2-23-15,8-2-73 16,8-16-52-16,4-8-91 0,12 11-112 15,4 0-77-15</inkml:trace>
  <inkml:trace contextRef="#ctx0" brushRef="#br0" timeOffset="141903.2347">9090 4449 620 0,'19'0'238'0,"-17"22"-122"16,-2 14 120-16,0 4-49 15,0 3-52-15,0-3-63 16,0-5-33-16,1-8-21 16,-1-7-16-16,2-7-2 0,-2-6-62 15,0-6-34-15,2-1-86 16,4-8-102-16,-6-5-71 16,1-3-4-16</inkml:trace>
  <inkml:trace contextRef="#ctx0" brushRef="#br0" timeOffset="142216.4047">9267 4110 487 0,'10'-31'184'0,"-8"30"-49"16,-1 1 61-16,2 5-59 15,4 17-53-15,2 13-43 16,-4 15 8-16,2 8 75 0,-4 5-6 15,-3-2-26-15,0-1-17 16,0-3-32-16,0-6-8 16,0-4-23-16,-2-7-5 15,-4-8-5-15,1-7 2 16,3-9-4-16,0-7-45 16,2-5-31-16,0-4-51 15,0 0-34-15,0 0 9 16,0-1-19-16,0-10-53 15,5-2 1-15,-1 5 8 16,1 0-51-16</inkml:trace>
  <inkml:trace contextRef="#ctx0" brushRef="#br0" timeOffset="142495.015">9544 4358 884 0,'-10'-5'275'16,"-11"5"-216"-16,-9 13 26 15,-2 8 20-15,-1 3-22 16,3 1-42-16,5 1 2 16,8-2-28-16,6-2-6 15,8-4 4-15,3-1-13 16,0-1-17-16,12-4-5 0,7-1 13 15,3-3 8-15,0-3-43 16,5-2-36-16,-5-3-104 16,0 0-61-16,-19 0-78 15,-1 0 23-15</inkml:trace>
  <inkml:trace contextRef="#ctx0" brushRef="#br0" timeOffset="142816.6991">9504 4615 89 0,'9'1'513'16,"7"-1"-370"-16,4-7-26 16,9-9 88-16,1-3-95 0,-2-5-61 15,-4 1-33-15,-6 0-14 16,-10 2 3 0,-5 1-4-16,-3 3 14 0,-6 3 47 15,-9 6-15-15,-1 6 52 16,-3 2-35-16,-4 9-15 15,-3 20-23-15,4 14-19 16,4 6-7-16,8-1 11 16,10-4-7-16,0-10-4 15,17-8 3-15,10-7 7 16,10-9-7-16,3-7 5 16,4-3-16-16,2-11-58 15,-6-11-173-15,-30 7-166 16,-5-2-272-16</inkml:trace>
  <inkml:trace contextRef="#ctx0" brushRef="#br0" timeOffset="144066.3799">10385 4188 391 0,'0'-24'243'16,"-18"9"-96"-16,-8 1-50 16,-3 1 41-16,-5 7-30 15,-1 6-30-15,-6 0-41 16,3 15-29-16,3 9-6 15,7 4 3-15,6 5 3 16,12 1-8-16,10-3-8 16,2-1-2-16,28-6-25 15,12-1 10-15,9-3 18 16,1-2 7-16,0 1 11 16,-7 3-1-16,-6 5 9 15,-9 5-4-15,-13 2-3 16,-10 2 3-16,-7-1-2 0,-9-5 15 15,-15-1-22-15,-12-6 37 16,-6-4 12-16,-3-4 10 16,0-7-24-16,-5-6-21 15,5-2-9-15,3-6-11 16,3-10-27-16,12-6-57 16,5-5-23-16,15-4-75 15,7-7-59-15,0 21-19 16,16-1-59-16</inkml:trace>
  <inkml:trace contextRef="#ctx0" brushRef="#br0" timeOffset="144499.5288">10465 4057 479 0,'1'33'214'15,"-1"23"-165"-15,0 10 120 16,0 7 67-16,10 3-92 16,3-3-61-16,-3-8-25 15,0-12-16-15,-8-9-15 16,2-13 4-16,-4-11-6 16,0-8-5-16,0-8 15 15,0-4-26-15,0 0 4 0,0-12 9 16,0-17 13-16,7-11-11 15,4-10-24-15,8 1-35 16,0 2 9-16,3 11-13 16,-5 12 27-16,-7 10 10 15,-2 9 2-15,-1 5-11 16,0 7 11-16,0 17-4 16,6 10 8-16,0 7-4 15,-4 5 13-15,-5-1-13 16,-4-1 1-16,0-7-1 15,0-8-5-15,0-8-1 16,-7-9-28-16,3-6-61 16,2-6-57-16,0 0-148 15,-1-11-99-15,3-1-42 0</inkml:trace>
  <inkml:trace contextRef="#ctx0" brushRef="#br0" timeOffset="144832.9437">10697 4596 438 0,'22'-6'246'16,"6"-4"-120"-16,-1-2-41 15,1-6 68-15,-4-1-54 16,-5 0-42-16,-4-2-40 16,-9 3-17-16,-6 0-1 15,0 4 1-15,-2 6 45 16,-15 5-20-16,-4 3 19 0,-2 4-12 15,-2 16-20-15,-3 9-10 16,9 3-2-16,3 1 3 16,9 1-3-16,7-5 0 15,0-3 16-15,9-3 0 16,13-6 4-16,4-6-6 16,3-6-3-16,10-5-11 15,-2 0-16-15,3-12-101 16,-3-8-99-16,-30 8-164 15,0 0-160-15</inkml:trace>
  <inkml:trace contextRef="#ctx0" brushRef="#br0" timeOffset="145399.1553">11136 3955 397 0,'0'0'151'0,"-5"16"-80"0,2 17-43 15,0 8 108-15,-3 10 24 16,3 10-50-16,-2 3-12 16,2 1-10-16,2-3-17 15,-1-7-5-15,0-9-20 16,2-5-10-16,0-10-16 16,0-7 5-16,0-8-9 15,0-8-5-15,0-4-6 16,0-3 1-16,0-1 1 15,0 0-7-15,0 0-16 16,-9-6-15-16,0-4 17 0,-7-1 14 16,-1 5 2-16,-1 3-2 15,-3 3-9-15,3 0 2 16,-4 11-6-16,2 10-1 16,1 4 3-16,3 2 11 15,6 2 0-15,10-4 0 16,0-4-3-16,7-4 3 15,15-4-5-15,6-6 5 16,6-6 14-16,4-1 7 16,2-8-21-16,-1-11-23 15,-2-4-96-15,1-4-102 16,-29 13-96-16,-3-2-91 16</inkml:trace>
  <inkml:trace contextRef="#ctx0" brushRef="#br0" timeOffset="145865.5203">11358 4045 478 0,'-9'9'110'15,"1"27"-45"-15,4 11 73 16,4 8-15-16,0 6-21 15,0 0-32-15,0-4-24 16,0-9-18-16,4-10 16 16,4-6 4-16,-1-8-7 0,-2-7 0 15,0-6-21 1,-1-5-17-16,-2-4-1 0,-2-2 1 16,0 0 9-16,0 0 16 15,0-10-3-15,-2-4-25 16,-10 0-40-16,0 4 24 15,-8 6 13-15,0 4-1 16,-7 4-4-16,1 16-9 16,-5 7 0-16,9 8 17 15,1 0 27-15,11 1-3 16,8-4 0-16,2-5 2 16,5-3 25-16,16-7-24 0,7-6-3 15,7-8-3 1,4-3 3-16,1-4-2 0,-1-17-22 15,1-6-48 1,-6-5-115-16,-2-5-88 0,-6-1-101 16,-23 22 1-16,-3 2-2 15</inkml:trace>
  <inkml:trace contextRef="#ctx0" brushRef="#br0" timeOffset="146059.1114">11527 4431 234 0,'-9'21'180'0,"2"9"-53"16,7 2 19-16,0 1 19 15,0-1 5-15,0-6-27 0,0-8-61 16,0-6-42-16,0-7-29 16,0-5-11-16,0 0-15 15,6-11-114-15,-5 0-166 16,1-4-151-16</inkml:trace>
  <inkml:trace contextRef="#ctx0" brushRef="#br0" timeOffset="146449.2903">11571 4533 341 0,'-7'42'185'15,"5"-11"-4"-15,2-2-50 16,0-7 58-16,0-5-37 15,0-6-49-15,0-6-29 0,0-4-42 16,0-1-14-16,0 0-4 16,0-14-14-16,0-5-2 15,0-5-7-15,5-2-17 16,2 0-6-16,7 0 18 16,0 4 12-16,1 5 4 15,0 5 8-15,-3 5-3 16,1 4 12-16,-3 3-2 15,1 0 11-15,-1 11 3 16,-3 9 11-16,2 6-8 16,-6 5-15-16,2-1-2 0,-1-1-1 15,0-4-12 1,-1-7 3-16,0-7-7 0,5-6-7 16,1-5-67-16,6 0-53 15,6-3-142-15,-10-5-148 16,-3-1-54-16</inkml:trace>
  <inkml:trace contextRef="#ctx0" brushRef="#br0" timeOffset="146716.9411">11915 4500 350 0,'0'-18'245'0,"0"18"-53"16,-5 0-29-16,-8 7 14 0,2 7-108 15,1 4-33 1,7 0-29-16,3-1 0 0,0 3-1 15,8-1 1-15,6 0 4 16,1 2 2-16,2 1 24 16,-3 1 19-16,0 2 17 15,-9 2-19-15,1-2-34 16,-4-1 5-16,-2-5-14 16,0-5-11-16,-2-4 0 15,-14-8-7-15,-6-2-33 16,-2-10-111-16,-7-17-56 15,15 9-192-15,5-4-318 16</inkml:trace>
  <inkml:trace contextRef="#ctx0" brushRef="#br0" timeOffset="146837.7334">11506 4243 299 0,'-30'-22'429'16,"30"22"-407"-16,0 12-22 15,14 16-53-15,3-10-98 16,3 0-258-16</inkml:trace>
  <inkml:trace contextRef="#ctx0" brushRef="#br0" timeOffset="147226.7506">12105 4605 466 0,'11'18'75'0,"-4"-6"49"15,-3-2 9-15,0 0 37 16,-1-2-12-16,-3 0-50 16,0-1-47-16,0 1-26 0,-8-1 11 15,-5-1-9-15,-3-2-37 16,2-4 14 0,-2 0 30-16,4 0-19 0,2-7-5 15,6-6-11 1,4-1-9-16,0 0-15 0,1 1-44 15,12 6-28-15,5-1-40 16,1 6-60-16,-14 2-118 16,1 0-110-16</inkml:trace>
  <inkml:trace contextRef="#ctx0" brushRef="#br0" timeOffset="148134.7809">11453 4459 44 0,'0'0'324'0,"0"0"-204"15,0 0-4-15,0 0 26 16,3 5-31-16,2 7-89 16,-1 3 0-16,0 4 44 0,-1 3 23 15,1 4-42-15,-2 1 9 16,0-1 0-1,1 0-32-15,-3-1-13 0,0-5-2 16,0-4-8-16,0-5-2 16,0-4-57-16,0-5-74 15,2-2-67-15,-2 0-127 16,2-4-3-16</inkml:trace>
  <inkml:trace contextRef="#ctx0" brushRef="#br0" timeOffset="148516.79">11560 4254 361 0,'2'-4'126'16,"3"4"-29"-16,-1 13-5 15,-1 10-38-15,-3 3-24 16,0-2 19-16,0-4 10 16,-7-5 18-16,-4-5 11 15,4-4-1-15,4-5-25 16,-3-1-35-16,3 0-15 0,-2-16-12 15,1-5-8-15,4-4-1 16,0-2-45-16,0 2-41 16,9 7-65-16,0 5-41 15,-4 12 35-15,-5 1-50 16,2 0-82-16</inkml:trace>
  <inkml:trace contextRef="#ctx0" brushRef="#br0" timeOffset="152720.921">9063 4255 38 0,'-4'-4'76'0,"4"2"-22"15,0 0 7-15,0 0-4 16,0-1 0-16,0 1 0 15,0-1 23-15,0 0-4 16,0 2 3-16,0 0 4 16,0 1 10-16,0 0-2 15,0 0-26-15,0 0-28 16,4-2-37-16,3-1 0 16,0 2-9-16,-1 1 9 15,1 0 7-15,-2 0 6 16,0 0 3-16,-2 0-13 15,5 5-2-15,-7 4-1 0,1 3-2 16,-2 3-2-16,0-1-2 16,-2-2 5-16,-7-1-11 15,-1-3 12-15,-4-3 17 16,-2-1-6-16,1-3-7 16,-1-1-4-16,3 0-7 15,0 0-3-15,6 0-23 16,3-4-1-16,2-3 4 15,2-2 18-15,0-4 11 16,0 1-25-16,6 0-3 16,6 3-1-16,1 2-16 15,2 3 26-15,-1 2 13 0,-4 1 3 16,1 1 4 0,-4 0 12-16,0 0-4 0,-5 0 2 15,1 0-5-15,-3 1-5 16,0 7-10-16,0-1-4 15,-10-1-20-15,-1-1-53 16,6-5-66-16,-1 0-63 16</inkml:trace>
  <inkml:trace contextRef="#ctx0" brushRef="#br0" timeOffset="165580.5232">458 6304 683 0,'-29'9'206'15,"18"-6"-138"-15,2-1-26 16,7 0 38-16,2-1 3 15,0 1-16-15,5 1-28 16,14 4-30-16,15 5-1 0,21 1 0 16,17 0 110-16,10-3-24 15,2-3-35 1,-8-4 11-16,-13-3-39 0,-15 0-25 16,-12 0-6-16,-9-2 0 15,-6-6-47-15,-10-4-33 16,-5-4-86-16,-6-4-107 15,-8 10-159-15,-11 0-222 16</inkml:trace>
  <inkml:trace contextRef="#ctx0" brushRef="#br0" timeOffset="165863.6478">760 6197 799 0,'40'0'156'0,"10"0"-138"15,0 0-3-15,-5 0 112 16,-7 0 4-16,-6 5-32 16,-9 1-78-16,-7 2-16 15,-9 2-5-15,-7 3-14 16,0 6 4-16,-5 4 3 16,-13 4 2-16,1 3 5 15,-3 2 14-15,-2 1 3 16,-4 2-10-16,4-2-7 15,-1-1 5-15,2-3-5 16,1-4-100-16,1-4-116 16,15-19-62-16,0-1-20 0</inkml:trace>
  <inkml:trace contextRef="#ctx0" brushRef="#br0" timeOffset="166233.8166">520 6832 732 0,'-13'6'321'0,"13"-6"-282"15,0 0-31-15,24 0 48 16,18 0 43-16,19-4-92 16,14-4 43-16,6-1-17 15,-4 0-21-15,-7-1 11 16,-6-1 32-16,-9 1-42 15,-12 4-13-15,-9 1-77 16,-12 3-79-16,-8 2-137 0,-14 0 9 16,-9 0-14-16</inkml:trace>
  <inkml:trace contextRef="#ctx0" brushRef="#br0" timeOffset="166530.4946">874 6690 408 0,'29'0'251'15,"21"0"-251"-15,5 9 0 16,1 1 13-16,-10 2 98 16,-7 1 23-16,-10-1-47 15,-9-1-46-15,-7-1-30 16,-4-1 13-16,-9 1-24 0,0 2-1 15,-7 5-12-15,-12 1 13 16,-6 1 1-16,-3 0-1 16,0-2-24-16,2 1-25 15,-5 3-53-15,0 2-70 16,21-17-39-16,-1 2-96 16</inkml:trace>
  <inkml:trace contextRef="#ctx0" brushRef="#br0" timeOffset="170829.4632">703 6222 167 0,'-6'-2'358'0,"4"1"-281"15,2 1-66-15,0-1 48 16,0 1 68-16,2 0 32 16,10 0-50-16,9 0-109 0,12 1 5 15,12 8 8-15,7 2 79 16,8 1-14-16,3 1-15 16,-1-2 0-16,-9-2-9 15,-13-2-6-15,-12-3-39 16,-9-1-3-16,-6-2-5 15,-9-1 3-15,-2 1-6 16,-2-1 2-16,0 1 0 16,0 0-25-16,0-1-31 15,0 1-8-15,0-1-22 16,0 0 14-16,0 1-33 16,-2 0-47-16,1 0 2 0,-2-1-2 15,1 0-8-15,0 0 14 16,0 0 26-16,2-3 65 15,0-1 55-15,0-1 31 16,0 1 66-16,0 2 2 16,0 1-11-16,0 1 29 15,0 0-11-15,0 0 16 16,0 0-11-16,-10 6-33 16,-12 11-13-16,-11 7-38 15,-12 8 7-15,-5 2 17 16,-5 0 11-16,-3 0-17 15,3-3-19-15,2-3 16 16,7-6-6-16,10-6-3 16,6-6-15-16,12-3-13 15,11-3-3-15,3-2-2 0,4-2-2 16,0 0-21-16,0 0-36 16,11-2-55-16,5-5-33 15,0 0 26-15,0-2-70 16,-2 1 7-16,-12 5-46 15,1-1-97-15</inkml:trace>
  <inkml:trace contextRef="#ctx0" brushRef="#br0" timeOffset="171002.0017">637 6232 102 0,'-18'-2'0'0,"14"2"-51"16</inkml:trace>
  <inkml:trace contextRef="#ctx0" brushRef="#br0" timeOffset="171413.1245">487 6372 537 0,'-9'4'223'0,"9"-4"-133"16,0 1 14-16,0-1 71 16,0 0-22-16,13 1-34 15,22 2-86-15,18-1-23 16,18-1-10-16,9-1 95 16,3 0-8-16,-9 0-37 0,-2-7-15 15,-6-1-1 1,-6-1 5-16,-12 3-30 0,-12 1-9 15,-14 2-9-15,-15 3-16 16,-4 0-17-16,-3 0-1 16,0 0-17-16,0 0-28 15,-7 0-18-15,-4 0-60 16,-6 8-23-16,2 1-45 16,4-5-70-16,1 0-194 15</inkml:trace>
  <inkml:trace contextRef="#ctx0" brushRef="#br0" timeOffset="171978.8572">520 6823 366 0,'-9'3'50'15,"2"0"-50"-15,2-1-2 16,-1 1 2-16,6-1 20 16,0-2 14-16,0 2-6 15,0-2 8-15,0 0 33 16,0 0 7-16,9 1 2 15,10 1-2-15,15 0-11 16,15-2 54-16,14 0 4 16,13-2-29-16,-1-7-20 0,4 0-21 15,-10-1 4-15,-10 1 3 16,-13 2-31-16,-8 3-29 16,-18 1-2-16,-9 3 0 15,-8 0-3-15,-3 0-47 16,0 0-33-16,0 0-22 15,0 0-21-15,-3 0-58 16,-8 0-26-16,2 0 37 16,2 0-72-16</inkml:trace>
  <inkml:trace contextRef="#ctx0" brushRef="#br0" timeOffset="172466.35">885 6672 358 0,'-8'-4'86'16,"8"4"-59"-16,0 0 69 16,3 0 47-16,15 0 28 15,11 0-122-15,6 0-39 16,6 2 62-16,-1 4 40 15,-5-1-68-15,-3 2-25 16,-2 2 25-16,-1-2-2 0,-2 0-20 16,-8-1 0-16,-9-2-11 15,-4-2-11-15,-6-1 0 16,0 0-10-16,0 2 10 16,-3 4 14-16,-8 4-14 15,-8 7 8-15,-1 5 16 16,-4-1 4-16,-1 1-9 15,-1 0 0-15,-1-3-12 16,2 0-7-16,-1-2 4 16,4-3-1-16,4-1 6 15,6-5 5-15,3-4-14 16,6-2 0-16,3-2 2 16,-2-1-2-16,2 0 2 15,0 0-2-15,0 0-23 0,0 0-19 16,0 0-27-16,0 0-83 15,-4 0-136-15,2 0-26 16,0 0-252-16</inkml:trace>
  <inkml:trace contextRef="#ctx0" brushRef="#br0" timeOffset="272916.8732">9290 4878 187 0,'-58'-5'393'0,"43"2"-255"15,4 2-103-15,6 0 32 16,5 1 51-16,23 0 47 16,27 0-67-16,34 0 9 15,37 7 0-15,26 2-28 16,25 1-21-16,3 2 9 0,-3 3-27 16,-8 0-36-16,-19 0-4 15,-35-1 0-15,-35-2-2 16,-39-2 2-16,-36 3-47 15,-33 2-132-15,-47 3 115 16,-35 2 57-16,-24-3 4 16,-17-1-33-16,1-1 9 15,18 3 24-15,30 2 3 16,40 2 30-16,38-1-28 16,29 0-2-16,42 1-14 15,35 1 14-15,34 1 67 16,15 1-20-16,4 3-7 15,-9 2-25-15,-33-1 8 16,-39-4-12-16,-46 0-11 16,-27 0-56-16,-47 0 56 0,-19 3 31 15,-13 0-17 1,4 4-2-16,19 8-12 0,19 6-101 16,32 2-128-16,29-31-180 15,21-3-302-15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06:27.21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962 2477 557 0,'10'38'401'0,"-3"16"-226"16,1 6 4-16,3 0-57 16,3-4-31-16,-5-6-32 15,4-12-44-15,-4-9-10 16,-4-9-5-16,1-6-43 16,-4-5-65-16,-2-5-50 0,0-4-108 15,-5 0-84-15,-1-10-68 16</inkml:trace>
  <inkml:trace contextRef="#ctx0" brushRef="#br0" timeOffset="274.2656">885 2462 513 0,'0'-49'244'16,"23"28"-46"-16,17-1 27 15,15 1-51-15,8 4-73 16,1 7-23-16,0 10-36 15,-10 0-3-15,-12 19-5 0,-9 12-24 16,-17 9-10 0,-14 6 1-16,-2 4 11 0,-23 2 12 15,-9-4-2-15,-10-5 9 16,2-7-14-16,0-7-17 16,5-8 0-16,5-7-24 15,5-11-100-15,10-3-73 16,10-24-69-16,5 2-114 15,5-5-141-15</inkml:trace>
  <inkml:trace contextRef="#ctx0" brushRef="#br0" timeOffset="807.3456">1326 2449 640 0,'15'68'215'0,"-4"-1"78"0,0-4-79 15,-1-9-93-15,2-14-52 16,2-13-55-16,-3-11-10 16,-6-9 1-16,0-5-5 15,-3-2-5-15,-2 0-42 16,0-13-2-16,0-11 49 16,0-14 18-16,-4-9-14 15,-1-12-1-15,5-8-3 16,0 0-3-16,0 6-1 15,5 15 8-15,2 16-11 16,2 17 1-16,-2 13-10 0,4 6 11 16,2 22 0-16,2 13-4 15,1 8 9-15,-4-3 84 16,0-8-44-16,-1-13-11 16,0-12-13-16,-3-10 4 15,-1-3-18-15,4-9 9 16,3-17-5-16,3-13 31 15,-1-7 7-15,-3-2-18 16,1 4-26-16,-4 10 15 16,-1 13-13-16,-5 14-2 15,1 7-4-15,6 23 4 16,5 21-31-16,6 14-1 0,-2 4 32 16,0-5 46-1,-1-13-32-15,1-12-3 0,-4-13-11 16,1-11-10-16,-1-8-75 15,0-9-83-15,-2-19-85 16,-12 6-94-16,-2-2-35 16</inkml:trace>
  <inkml:trace contextRef="#ctx0" brushRef="#br0" timeOffset="973.977">1906 2302 431 0,'0'55'340'0,"0"24"-124"0,-3 2-41 15,3-4 57 1,4-11-65-16,13-13-89 0,5-12-78 16,-5-12-15-16,2-12-28 15,-4-12-174-15,-11-5-221 16,-2-16-193-16</inkml:trace>
  <inkml:trace contextRef="#ctx0" brushRef="#br0" timeOffset="1786.3108">2472 2541 988 0,'22'2'246'16,"14"-2"-203"-16,5-1 103 15,-1-9-41-15,-1 0-78 16,-6 1-27-16,-7 1-13 15,-7 3-195-15,-19 5-249 16,0 0-127-16</inkml:trace>
  <inkml:trace contextRef="#ctx0" brushRef="#br0" timeOffset="1974.5896">2465 2697 425 0,'0'17'606'16,"33"-16"-520"-16,15-1-8 0,5 0 83 16,1-13-92-16,-2-2-46 15,-6-1-23-15,-8-1-121 16,-35 10-237-16,-1-1-175 16</inkml:trace>
  <inkml:trace contextRef="#ctx0" brushRef="#br0" timeOffset="2223.4867">2709 2434 825 0,'27'-5'142'16,"18"3"-136"-16,13 2-6 16,5 0 37-16,2 0 5 15,-9 2-1-15,-7 12-2 16,-16 3-3-16,-13 5-20 15,-20 4-16-15,0 3 7 16,-29 7-3-16,-14 5 40 16,-4 1-5-16,-1 1-14 15,6-7-8-15,8-5-12 16,3-5-5-16,26-25-116 0,5-1-326 16</inkml:trace>
  <inkml:trace contextRef="#ctx0" brushRef="#br0" timeOffset="3073.8037">3699 2497 573 0,'11'30'269'0,"0"14"-188"15,4 16 135-15,6 2 26 16,-2 1-113-16,1-6-53 15,-6-8-41-15,-4-11-32 16,-2-7-3-16,-8-8-34 0,0-9-83 16,-8-9-60-1,-2-5-178-15,-4-9-100 0</inkml:trace>
  <inkml:trace contextRef="#ctx0" brushRef="#br0" timeOffset="3318.1229">3745 2399 328 0,'70'-39'490'15,"-7"30"-344"-15,-2 9 16 16,-6 0 81-16,-11 18-75 16,-14 12-79-16,-14 12-46 0,-13 7-19 15,-6 9-8-15,-27 3-14 16,-14-3 0-16,-1-2-2 15,-5-12-22-15,10-9-43 16,5-12-19-16,5-11-61 16,14-10-65-16,16-2-197 15,0-13-84-15</inkml:trace>
  <inkml:trace contextRef="#ctx0" brushRef="#br0" timeOffset="3823.7719">4165 2842 673 0,'8'70'224'0,"-8"-28"-38"0,0-13-14 16,0-12 12-16,0-9-53 16,0-7-60-16,0-1-45 15,0 0-13-15,6-16-4 16,-1-10-9-16,4-12-9 15,1-3-13-15,4-1 3 16,4 4 15-16,0 4-5 16,3 7-5-16,0 8 6 15,0 5 1-15,0 7-4 16,-4 6 4-16,1 1 1 16,-7 1-4-16,-4 14-9 0,-1 8 1 15,-4 9-1-15,-2 7-6 16,0 9 8-16,0 0 16 15,2-4 2-15,7-9-1 16,7-12 4-16,1-10-4 16,5-13-5-16,3 0-10 15,-3-22 5-15,-4-8 10 16,-7-6 23-16,-11 0-23 16,0 0 0-16,-28 3 0 15,-4 4 16-15,-8 6-7 16,0 7 41-16,3 10 8 15,6 6-21-15,7 0-37 16,7 19-22-16,10 4-78 16,7 1-80-16,0-13-214 0,11-6-155 15</inkml:trace>
  <inkml:trace contextRef="#ctx0" brushRef="#br0" timeOffset="4123.9748">4639 2619 360 0,'-23'0'902'16,"14"20"-892"-16,9 28-10 16,2 12 0-16,28 11 23 0,8 3 29 15,1 0-28-15,-1-6-22 16,-8-11 12-16,-9-7 41 15,-12-11-39-15,-9-5 63 16,0-10-41-16,-16-7-1 16,-6-6 9-16,-5-9-21 15,-8-2-25-15,4-8-9 16,-1-17-62-16,5-10-36 16,9-7-37-16,8-6-66 15,10 27-188-15,0 3 89 16</inkml:trace>
  <inkml:trace contextRef="#ctx0" brushRef="#br0" timeOffset="4424.1732">4913 2885 491 0,'40'-16'126'0,"-23"-3"5"15,-3-5 54-15,-1-6-22 16,0-5-44-16,-8 2-80 15,-5 3-31-15,0 4 31 16,0 10 22-16,-1 7-17 16,-5 7 10-16,-7 2-15 15,-1 10-24-15,-1 17 3 16,-2 12-4-16,1 3-8 16,11 1 8-16,2-6-7 15,3-7-5-15,14-9-2 0,7-9-25 16,7-11-31-16,9-1-44 15,-4-13-4-15,1-9-75 16,-24 8-228-16,-2 2-197 16</inkml:trace>
  <inkml:trace contextRef="#ctx0" brushRef="#br0" timeOffset="4636.6052">5145 2671 645 0,'-22'0'229'16,"9"15"-151"-16,3 16 32 16,4 9-15-16,6 3-39 0,0 1-33 15,15-7-12-15,10-10-11 16,6-9-1-16,8-10-4 16,-4-8-2-16,3-6-6 15,-6-19-57-15,-7-11-90 16,-20 14-94-16,-5-1-144 15</inkml:trace>
  <inkml:trace contextRef="#ctx0" brushRef="#br0" timeOffset="4857.0153">5268 2362 436 0,'-29'30'290'0,"23"23"-162"16,6 10 2-16,4 10 88 15,19 4-47-15,3-3-52 16,-1-8-36-16,1-14-43 16,-2-11-34-16,-4-14-6 15,0-11-38-15,-3-16-92 16,3-4-84-16,-13-17-241 16,-2-3 12-16</inkml:trace>
  <inkml:trace contextRef="#ctx0" brushRef="#br0" timeOffset="4968.7172">5350 2743 693 0,'-55'34'187'15,"26"-8"-151"-15,9-9-36 16,20-16-209-16,0-1-448 16</inkml:trace>
  <inkml:trace contextRef="#ctx0" brushRef="#br0" timeOffset="5840.5455">5836 2730 658 0,'13'62'57'0,"-3"5"-1"15,4-4 60-15,-1-7 17 16,-1-12-30-16,-2-13-30 16,-1-14 6-16,-8-10-44 15,1-7-11-15,-2 0-2 16,0-17-4-16,0-16 21 15,-2-15-29-15,-1-10-10 16,0-8-7-16,3-3-14 16,0-1 20-16,0 8-1 15,8 16 4-15,1 17-2 16,0 18 0-16,-1 11 0 0,6 11 0 16,7 26 5-16,2 11-5 15,4 8 0 1,-1-2 10-16,-3-9 4 0,2-11-2 15,-8-15 6 1,3-15-7-16,-2-4 3 0,2-29-1 16,5-15 17-16,1-16 8 15,-3-10-38-15,-2 0-2 16,-1 1-5-16,-3 13-18 16,-1 19 25-16,-7 17 0 15,-4 20 10-15,2 8-8 16,1 34-2-16,5 24-54 15,1 19 54-15,3 2 9 16,5-5-9-16,0-17-34 0,7-15-2 16,-7-15 8-16,-2-16-83 15,-18-19-190-15,-1-12-141 16</inkml:trace>
  <inkml:trace contextRef="#ctx0" brushRef="#br0" timeOffset="6524.2258">6644 2642 240 0,'-23'-12'354'16,"6"12"-212"-16,0 0-69 15,-4 13 57-15,2 13-59 0,-2 10-26 16,2 4-18-16,1 1-1 16,11-6 5-1,1-8 10-15,6-8-8 0,0-7 3 16,13-9-10-16,9-3-3 16,7-4 28-16,0-15 15 15,2-6-30-15,-5-1-22 16,-4 0-14-16,-7-2-5 15,-6 3-4-15,-2 2 4 16,-4 4 0-16,0 6 5 16,-3 6 8-16,0 7-2 15,0 4-6-15,0 21-18 16,0 11-24-16,0 11 42 16,3 8 7-16,7 4 7 0,8 3 11 15,5 0 8-15,5-2 34 16,3-7-7-16,-2-11-29 15,-3-12-9-15,-10-9-4 16,-6-11-12-16,-7-7-6 16,-3-3-2-16,0 0-5 15,-18-15-39-15,-9-6 35 16,1-3 11-16,-4 4 0 16,0 5 0-16,9 7-6 15,-3 8-47-15,6 0-68 16,4 9-124-16,12-1-107 15,2-3-44-15</inkml:trace>
  <inkml:trace contextRef="#ctx0" brushRef="#br0" timeOffset="7358.7499">6777 2568 455 0,'0'-5'173'16,"0"5"31"-16,0 17-37 16,0 19-73-16,6 13-60 15,2 7 48-15,1-3 26 16,2-8-37-16,-2-9-13 15,-6-14 21-15,3-9-12 16,-4-10-20-16,0-3-21 16,2-5-11-16,5-19 3 15,-2-11-18-15,2-7-31 0,-2-3-28 16,-2 2 6 0,0 7 14-16,0 11 5 0,-3 12 3 15,0 12 24-15,-2 4 5 16,5 25-13-16,0 13-13 15,8 6 28-15,0-3 38 16,4-10-17-16,-1-10-14 16,-5-9 40-16,0-8 2 15,-4-7-13-15,4 0-9 16,-2-17 12-16,8-9 17 16,1-9-27-16,-3-1-29 15,1 1-15-15,-4 8-12 16,-2 9-12-16,-4 12 13 15,-2 6-11-15,-3 17 1 0,6 17-16 16,-1 7-11 0,2-1 63-16,5-9 2 0,-1-10-2 15,4-7-2-15,-2-13-14 16,-2-1-74-16,-1-24-83 16,-8 4-98-16,-3-2-165 15</inkml:trace>
  <inkml:trace contextRef="#ctx0" brushRef="#br0" timeOffset="7575.4306">7171 2392 794 0,'-4'53'136'0,"4"10"0"15,21 5 45-15,9-2-5 16,1-3-26-16,-2-9-78 15,-1-13-37-15,-9-11-32 16,-5-12-3-16,-5-8-75 16,-2-10-84-16,-1-5-70 15,-6-12-274-15,1-1-112 16</inkml:trace>
  <inkml:trace contextRef="#ctx0" brushRef="#br0" timeOffset="7704.0795">7299 2689 953 0,'-57'27'232'16,"19"-6"-181"-1,12-8-51-15,26-12-104 0,0-1-363 16</inkml:trace>
  <inkml:trace contextRef="#ctx0" brushRef="#br0" timeOffset="8296.4954">7891 2726 570 0,'0'33'584'0,"0"10"-497"15,0 1-58 1,2-3 29-16,0-7-29 0,0-7-29 15,-2-7-15-15,0-10-134 16,-2-10-172-16,-2-3-23 16</inkml:trace>
  <inkml:trace contextRef="#ctx0" brushRef="#br0" timeOffset="8673.2144">7767 2535 691 0,'32'-53'192'15,"10"36"-22"-15,0 7-44 16,-6 10 37-16,-7 0-18 0,-7 15-100 16,-10 10-44-16,-12 7-1 15,0 4-1-15,-15 1 1 16,-9-4 34-16,0-6 8 16,11-9-7-16,7-7-17 15,6-4-18-15,15-4-46 16,20-3-93-16,13 1-29 15,6 1 102-15,-1 5 17 16,-2 8 3-16,-9 8 32 16,-11 6 14-16,-13 4 15 15,-18 2 11-15,-7 2 47 16,-29-1 15-16,-12-2 18 16,-7-5 17-16,-3-7-33 15,5-8-42-15,11-6-26 0,11-8-22 16,17 0-52-16,14-18-54 15,10-9-84-15,12 9-170 16,2 0-40-16</inkml:trace>
  <inkml:trace contextRef="#ctx0" brushRef="#br0" timeOffset="8910.359">8231 2806 385 0,'5'32'340'16,"-5"10"-149"-16,8-1-35 0,7-6 24 15,8-10-59 1,7-11-27-16,-4-12-60 16,2-2-23-16,-5-22 12 0,-5-10-6 15,-13-5-17-15,-5 0-10 16,-5-1 9-16,-21 3 1 16,-11 1 7-16,-3 8-7 15,-2 7-2-15,8 10-16 16,8 9 7-16,9 0-71 15,8 15-71-15,9-3-220 16,2-1-207-16</inkml:trace>
  <inkml:trace contextRef="#ctx0" brushRef="#br0" timeOffset="9390.0751">8491 2407 570 0,'0'27'117'0,"0"17"-88"0,12 8 69 16,9 4 72 0,4 1-37-16,2-4-81 0,-1-10-33 15,-5-10 2-15,-5-9 7 16,-11-11-3-16,-2-8-7 16,-3-3-7-16,-3-2 8 15,-15 0 6-15,-10-3-6 16,-5-7-14-16,-1 1 0 15,5 7-3-15,2 2 0 16,6 10-2-16,5 20-17 16,1 10 0-16,11 1 13 15,4-2-3-15,10-8-4 16,15-9-18-16,5-7 16 16,1-10 7-16,7-5 4 0,-5-3-16 15,0-19-35-15,-3-4-105 16,-27 10-213-16,-1 1-35 15</inkml:trace>
  <inkml:trace contextRef="#ctx0" brushRef="#br0" timeOffset="9723.3338">8690 2819 441 0,'2'15'132'16,"0"14"-45"-16,11-1 34 15,4-2 50-15,4-6-24 16,6-5-44-16,-3-8-23 0,-1-7-17 15,0 0-2-15,-4-13-2 16,0-9-19 0,-4-2-40-16,1-5-14 0,-3-2-20 15,-2 0 7-15,-2 1 8 16,-5 6-19-16,-1 8 38 16,-3 9 14-16,0 5 0 15,0 2-2-15,0 9-5 16,0 19-7-16,-5 18 2 15,-1 11 25-15,3 4 13 16,3 1-1-16,0-7-23 16,0-9 26-16,0-11-18 15,0-9-24-15,0-8-29 16,0-11-132-16,0-7-213 16,3-7-343-16</inkml:trace>
  <inkml:trace contextRef="#ctx0" brushRef="#br0" timeOffset="10156.6084">9405 2669 766 0,'-20'31'194'16,"5"14"-147"-16,6 7 4 15,9-4 98-15,0-5-44 16,14-8-53-16,10-12-10 15,2-9 21-15,-2-12-11 16,3-2-9-16,-3-19 16 16,-4-9-23-16,-8-4 5 15,-9-3-19-15,-3 2-22 16,-9 1 0-16,-13 1 19 0,-3 8-19 16,0 8-9-1,2 12-6-15,1 3-19 0,7 7-112 16,2 10-93-16,13-8-142 15,0-3-42-15</inkml:trace>
  <inkml:trace contextRef="#ctx0" brushRef="#br0" timeOffset="10456.809">9593 2297 468 0,'-9'-4'190'0,"-4"30"-165"16,-1 30-17-16,6 11 81 0,3 8 75 16,5 0-26-16,0-4-14 15,2-9-15-15,9-10-15 16,-3-12-5-16,1-9-10 16,-5-9-19-16,-1-10-8 15,-3-7 0-15,0-5-35 16,0 0-8-16,3-16 19 15,8-11 0-15,2-2-28 16,2 3-36-16,3 4-32 16,4 4-21-16,-2 2-4 15,8 3-28-15,-19 9-115 16,2 3-304-16</inkml:trace>
  <inkml:trace contextRef="#ctx0" brushRef="#br0" timeOffset="10956.4656">10015 2491 551 0,'-9'49'275'0,"9"18"-209"16,0 5 26-1,4 5 101-15,8-4-105 0,-7-8-31 16,0-11-28-16,-5-13-19 15,0-13-9-15,0-11-1 16,0-9-1-16,0-8-90 16,0 0-103-16,0-13-118 15,0-4-40-15</inkml:trace>
  <inkml:trace contextRef="#ctx0" brushRef="#br0" timeOffset="11272.6448">10376 2346 425 0,'9'-17'542'16,"-9"17"-361"-16,-9 1-116 16,-13 20 20-16,-12 15-41 15,-8 9-15-15,0 6-13 16,0 2 1-16,3-3-10 15,11-1 4-15,4-4-6 16,11-4-5-16,5-5 5 16,8-2 0-16,0-2-1 15,14-2 3-15,8-2 2 16,11-6-4-16,1-6 27 16,8-10 0-16,6-6-30 0,-3-1-2 15,-1-19-68-15,-1-4-91 16,-35 8-212-16,-1 0-110 15</inkml:trace>
  <inkml:trace contextRef="#ctx0" brushRef="#br0" timeOffset="11923.8833">10487 2706 524 0,'-22'49'374'16,"6"3"-216"-16,12-3-54 15,4-5 83-15,0-6-83 0,4-8-32 16,6-9-40-16,-2-9-21 16,0-7-9-16,-7-5 5 15,3 0-7-15,1-4-31 16,-1-13 1-16,3-3 12 16,-1-2-14-16,-1 3-7 15,-3 7 9-15,0 3 25 16,-2 5 2-16,0 3-4 15,0 1-7-15,0 0 5 16,0 0-6-16,0 0-2 16,0 0 17-16,0 1-12 15,-2 5 4-15,2 1-12 0,0 2-47 16,0-2-3-16,0 2-2 16,0-1 37-16,0 1 27 15,0 0 8-15,0 0 0 16,0-1 1-16,0-1 0 15,0-2 1-15,0 0-1 16,0-2 7-16,0-2 18 16,0-1-1-16,0 0 5 15,0 0 6-15,0-3 8 16,-2-12-12-16,-3-7-1 16,2-7-23-16,2-5-3 15,1-1 2-15,0-1 18 16,0 5 7-16,0 0-18 15,7 5-11-15,-1 5 2 16,3 7-5-16,2 7-35 0,2 6 4 16,2 1 19-16,4 10 12 15,0 14 0-15,-1 7 14 16,2 10 3-16,-6 0-4 16,-4 0 3-16,-3-4 18 15,-7-10-18-15,0-9-15 16,0-7-1-16,-4-8-58 15,-1-3-80-15,3-2-207 16,2-10-193-16</inkml:trace>
  <inkml:trace contextRef="#ctx0" brushRef="#br0" timeOffset="12173.0467">10666 2818 105 0,'-4'33'671'0,"4"9"-568"15,11 1-69-15,12-6 39 16,7-7 38-16,4-9 5 16,-2-10-74-16,2-11 9 15,-5-8 5-15,-6-21-23 16,-3-10-19-16,-13-5-14 16,-7-2-35-16,-5-1 35 15,-20 4 25-15,-5 7-22 16,1 10 3-16,4 10-6 15,2 12-2-15,-1 4-28 0,8 4-126 16,11 8-153-16,5-2-68 16</inkml:trace>
  <inkml:trace contextRef="#ctx0" brushRef="#br0" timeOffset="12541.248">10791 2805 295 0,'1'48'423'0,"3"-9"-390"16,7-10-9-16,5-11 104 15,5-6-6-15,-1-11-41 16,3-1-67-16,0-6-14 16,-2-15-8-16,1-2-61 15,-4 0-84-15,-3 4-12 0,0 9 13 16,-4 10 10-16,-5 0 92 15,2 15 50-15,3 8 9 16,1 1 72-16,5-2 46 16,2-10-19-16,-4-3 35 15,1-9 26-15,-4 0-45 16,-4-14-14-16,-4-10 23 16,-2-5-76-16,-2-1-57 15,0-2-3-15,0 1-4 16,0 1 2-16,-6 6-2 15,-2 9-133-15,-2 12-130 16,6 3-50-16,-3 6-174 16</inkml:trace>
  <inkml:trace contextRef="#ctx0" brushRef="#br0" timeOffset="12856.4049">11182 2585 605 0,'7'-88'146'0,"-5"32"-60"15,-2 9-29-15,0 14 39 16,0 16-20-16,0 10 6 16,0 7-32-16,-12 9-39 0,-11 23-11 15,-3 17-32-15,1 16 28 16,6 11 4-16,14 3-2 15,5-5 0-15,5-8 2 16,14-12 35-16,6-11 26 16,1-10-33-16,-2-13-18 15,-1-11-10-15,-2-9-48 16,-2-12-122-16,-14-6-168 16,-2 2-334-16</inkml:trace>
  <inkml:trace contextRef="#ctx0" brushRef="#br0" timeOffset="13122.6935">11282 2875 408 0,'11'4'260'15,"4"-4"-169"-15,12-9 40 16,-3-11 82-16,0-2-136 16,-9 1-39-16,-8-1-38 15,-7 1-28-15,0 6 28 16,-4 5 16-16,-7 7 24 15,-9 3 46-15,-2 10-24 16,-5 18-55-16,-1 13 0 16,3 6 5-16,10 0-2 15,13-4-6-15,2-10-4 16,17-12-65-16,19-10 2 16,8-11-11-16,1-3-8 0,-26-13-65 15,1-3-203-15</inkml:trace>
  <inkml:trace contextRef="#ctx0" brushRef="#br0" timeOffset="14156.052">11613 2367 643 0,'0'-25'472'15,"0"25"-343"-15,0 13-103 16,0 19 65-16,0 15-41 15,0 11 42-15,6 7-23 16,5 2-38-16,2-4-19 0,-3-10-4 16,-4-11-3-16,-2-14-3 15,-4-11-2-15,0-8-4 16,0-7-8-16,-10-2-18 16,-8 0-21-16,2 0 12 15,-2 0 0-15,3 0 23 16,-2 3 9-16,4 12-7 15,0 6-14-15,8 1 26 16,5 0-5-16,0-2 7 16,8-3 0-16,6-7 2 15,5-6 5-15,3-4-7 16,2 0-3-16,4-8-4 16,0-8 1-16,-5 0-16 0,-4 1 22 15,-5-2-7-15,-5 2 1 16,-4 2 6-16,-5 4 5 15,0 5 7-15,0 4-4 16,0 0 8-16,0 8-16 16,-10 17-23-16,5 7 23 15,-3 8 7-15,5 2 38 16,3-2-3-16,0-3-11 16,0-5 4-16,0-6 7 15,0-8-26-15,0-6-12 16,0-9 14-16,0-3-7 15,0 0-9-15,0-3-2 0,0-13-38 16,0-6 14-16,0-6 6 16,0-2-36-16,5-3 19 15,15-4 14-15,6 0-7 16,2-3 21-16,2 2 2 16,-2 3 10-16,-9-1 4 15,-5 5 1-15,-4 2 30 16,-8 4-1-16,1 7-17 15,-3 6-2-15,0 6-3 16,0 3-4-16,-5 3-13 16,-7 0-11-16,0 11-8 15,-6 13-10-15,4 4 15 0,5 5 10 16,5-1 2 0,4 0 2-16,0-5 11 0,3-5 10 15,7-5 6-15,3-6-16 16,1-5 4-16,1-6 12 15,4 0-7-15,-2-4 2 16,0-12-22-16,-3-2-37 16,-4-1-19-16,0-2-16 15,-7 2 22-15,2 2-9 16,-3 4 28-16,-2 3 18 16,0 3-11-16,-2 2-27 15,-6 3-9-15,1 1 21 16,2 1 24-16,2 0 10 15,3 0-5-15,-3 0 4 16,3 0 6-16,0 0 4 0,0 0 5 16,0 1 2-16,0 3 1 15,0 0-6-15,6 2-2 16,3-2-4-16,4 2 0 16,-2 0-10-16,-2-2-1 15,-4 0-46-15,3-2-29 16,-4-1-24-16,3-1-71 15,-5 0-67-15,3 0-69 16</inkml:trace>
  <inkml:trace contextRef="#ctx0" brushRef="#br0" timeOffset="16905.3051">3965 3193 127 0,'-8'3'232'0,"8"-3"-169"16,0 0-28-16,0 0 44 15,0 0 25-15,2 0 11 16,4 0 12-16,-3 0-18 15,6 0 0-15,0 0 11 16,4 0-8-16,9 0-12 16,7 0-43-16,10 0-27 15,6 0-12-15,3 0-5 16,-4 0-4-16,-2 0-7 16,-5-3 1-16,-5 1-3 15,0-1-3-15,-7-1-32 0,0-1-64 16,1-2-100-16,1-3-175 15,-19 5 28-15,1-1-48 16</inkml:trace>
  <inkml:trace contextRef="#ctx0" brushRef="#br0" timeOffset="17490.739">5099 3132 432 0,'-2'1'148'15,"2"-1"-36"-15,2 0 9 0,14 0 21 16,11 0 23-16,7-4-43 16,6-2-36-16,2 0-24 15,-1-1-36-15,-6 0-20 16,-3 0-6-16,-5 2-82 16,-4 0-108-16,-23 4-210 15,2-1-136-15</inkml:trace>
  <inkml:trace contextRef="#ctx0" brushRef="#br0" timeOffset="18158.8817">6054 3185 455 0,'37'4'155'16,"5"-4"-87"-16,7 0-47 15,2 0-1-15,2 0-15 16,-5 0 32-16,-1-4-27 15,-1-2-10-15,1 0-84 0,-39 4-127 16</inkml:trace>
  <inkml:trace contextRef="#ctx0" brushRef="#br0" timeOffset="18638.6019">6959 3097 548 0,'0'0'181'0,"0"0"-74"16,0 0-23-16,11 0-14 15,18 0-8-15,8 0 22 16,8 0-10-16,0 0-45 16,2-2-16-16,1-3-13 15,-1 1-81-15,-5-1-53 16,-32 3-102-16,-4-1-101 15</inkml:trace>
  <inkml:trace contextRef="#ctx0" brushRef="#br0" timeOffset="19514.0952">8071 3175 476 0,'11'1'269'16,"27"-1"-217"-16,15 0-44 16,16 0 9-16,9 0 61 15,7-2 61-15,1-1 7 0,-9-1-79 16,-5 3-51-16,-13 1-11 16,-15 0-5-16,-13 0-52 15,-14 0-69-15,-8 3-87 16,-9-3-79-16,-11 0-249 15</inkml:trace>
  <inkml:trace contextRef="#ctx0" brushRef="#br0" timeOffset="20504.4408">9386 3153 305 0,'0'4'351'16,"0"-4"-194"-16,0 0-105 0,0 0 22 15,0 0 1-15,0 0 47 16,6 0 6-16,-3 0-28 16,5 0-41-16,7 0-33 15,4 0-8-15,4 0-2 16,4 0 2-16,-7 0-18 16,2 0-3-16,-2-3-110 15,2 0-54-15,-17 0-149 16,2 1-87-16</inkml:trace>
  <inkml:trace contextRef="#ctx0" brushRef="#br0" timeOffset="21456.4886">10066 3152 225 0,'-5'1'166'0,"5"-1"-102"15,3 0-51 1,10 0 27-16,11 0-24 0,7 0 17 15,11 1 18-15,9 1 20 16,12 2 0-16,10-1-22 16,6 1 6-16,12 0-2 15,4-4-15-15,5 0-16 16,0 0-8-16,2 1-5 16,0 0-4-16,-7 0 8 15,-1 0 10-15,-9 1 8 16,-6-1-23-16,-11 1-5 15,-12-1 0-15,-7 1 3 16,-6 0-5-16,-9 0 2 16,-2 0 1-16,-2 0 1 15,-2 0 2-15,-3-2-6 0,-5 0 1 16,-5 0-1-16,-4 0 2 16,-5 0 5-1,-2 0-4-15,1 0 8 0,-4 0 2 16,-1 0-13-16,2 0-1 15,-2 0 0-15,0 0-6 16,0 0-9-16,0 1-12 16,0 1-34-16,0 0-43 15,3 0-32-15,0-2-80 16,-1 0-142-16</inkml:trace>
  <inkml:trace contextRef="#ctx0" brushRef="#br0" timeOffset="26984.3062">5516 3453 93 0,'2'-3'898'16,"-2"3"-579"-16,0 9-187 15,2 23-44-15,8 13-43 16,3 13-3-16,-1 3 76 15,4 1-64-15,-5-4-37 16,-3-5-6-16,-3-12-5 16,-3-11-2-16,-2-12-4 15,0-7-54-15,0-6-39 0,0-4-48 16,0-1-66 0,-7-2-94-16,2-9-58 0,0-3-17 15</inkml:trace>
  <inkml:trace contextRef="#ctx0" brushRef="#br0" timeOffset="27304.4517">5440 3426 629 0,'0'-14'304'0,"15"8"-184"16,20 1-115-16,18 3 82 15,8 2 22-15,5 0 20 16,-6 16-47-16,-8 13-42 16,-14 10-28-16,-15 5 1 15,-17 0-8-15,-6-2 2 16,-9-3 23-16,-20-4 24 16,-8-2-19-16,-5-5 0 15,-3-7-22-15,-5-7-3 16,5-6-10-16,3-8-19 15,10 0-71-15,13-12-88 16,10-12-77-16,9 8-126 16,12-1-54-16</inkml:trace>
  <inkml:trace contextRef="#ctx0" brushRef="#br0" timeOffset="27887.0721">6028 3468 818 0,'21'56'96'0,"-15"12"29"15,4 2 13-15,-2-5-40 16,-3-4 21-16,0-12-17 16,-1-11-52-16,-4-13-24 0,0-9 3 15,0-8-9-15,0-7-9 16,0-1-4-16,0 0 2 15,0-13 1-15,0-14-7 16,0-15-3-16,0-16-16 16,0-9 5-16,9-5-20 15,7 0 14-15,1 8-10 16,3 16 27-16,-6 15 5 16,-6 17 8-16,-1 12-4 15,-3 4-2-15,5 10 15 16,2 19-22-16,-1 9-11 15,-2 5 10-15,0-2 1 16,-3-11 20-16,1-9-13 16,-1-12-3-16,-2-9-4 15,5 0 0-15,3-14-4 0,4-15 4 16,3-12-2-16,6-8-7 16,-5 0-24-16,2 7 22 15,-3 11 9-15,-5 12 2 16,-4 13 0-16,-2 6 24 15,-1 22-4-15,9 24-20 16,6 20 4-16,3 11 10 16,7 2 27-16,-7-7-17 15,-2-14-15-15,-7-12-7 16,-3-17 0-16,-8-12-2 16,2-10-35-16,-3-7-62 15,-1-2-127-15,-2-12-193 16,0-3-99-16</inkml:trace>
  <inkml:trace contextRef="#ctx0" brushRef="#br0" timeOffset="28120.4466">6664 3482 903 0,'0'27'221'0,"0"15"-210"0,2 9 22 16,14 6 46 0,-2 1 18-16,-2-6-44 0,-1-6-34 15,-3-14-13-15,-7-10-6 16,-1-10 0-16,0-6-53 16,0-6-67-16,-7-2-207 15,3-11-156-15</inkml:trace>
  <inkml:trace contextRef="#ctx0" brushRef="#br0" timeOffset="28418.6482">6595 3375 615 0,'0'-24'291'16,"0"17"-232"-16,13 1-56 0,16 3 32 15,9 3 10-15,8 0 18 16,3 15-35-16,-3 10-11 16,-8 6-4-16,-10 3 17 15,-12-2 2-15,-10-2-13 16,-6-6 36-16,-3-4 6 16,-12-3-25-16,-2-6-13 15,-1-2-6-15,2-2-11 16,3-3-6-16,2 1-77 15,0 0-129-15,2-2-78 16,7-3 1-16,2 0-166 16</inkml:trace>
  <inkml:trace contextRef="#ctx0" brushRef="#br0" timeOffset="28836.9147">6809 3489 854 0,'0'-7'117'0,"20"2"-101"16,7 3-16-16,13 2 69 16,7 9 34-16,3 15-72 15,0 10-22-15,-9 5 2 16,-11 2 11-16,-13 3-22 16,-14 0 0-16,-3-3-3 15,-18-3-2-15,-20-4 5 16,-8-4 0-16,-7-7 20 15,-2-7 13-15,3-8-12 16,3-8-1-16,9 0-13 16,5-10-7-16,14-11-37 0,8-6-125 15,10-2-111 1,3 16-26-16,8 1-19 0</inkml:trace>
  <inkml:trace contextRef="#ctx0" brushRef="#br0" timeOffset="29370.6627">7266 3584 556 0,'-36'30'263'15,"10"11"-99"-15,8 4-78 0,11 2 62 16,7-5-38-16,5-9-43 16,18-11-43-16,9-15-14 15,4-7-4-15,6-12 43 16,-1-20-7-16,-9-9-42 15,-13-2-31-15,-13 1 6 16,-6 4-45-16,-8 5 42 16,-16 9 25-16,-4 7 3 15,-1 11 15-15,7 6-6 16,1 2-9-16,1 17-24 0,6 3-160 16,11-9-146-1,3-3-35-15</inkml:trace>
  <inkml:trace contextRef="#ctx0" brushRef="#br0" timeOffset="29737.6776">7439 3274 504 0,'-10'43'114'16,"10"13"-34"-16,2 8 64 16,14 7 29-16,6 3-8 15,-4-3-77-15,0-7-50 16,1-11-27-16,-7-8-8 15,-2-13-1-15,-1-10-1 16,-7-10 1-16,-1-7-4 16,-1-3-4-16,0-2-31 15,0 0-41-15,0 0-55 16,0-5-66-16,2-3 3 16,2 2-20-16,-2 0 8 15</inkml:trace>
  <inkml:trace contextRef="#ctx0" brushRef="#br0" timeOffset="30193.9765">7900 3257 718 0,'0'-24'250'15,"0"22"-160"-15,-5 2-46 16,-15 0 82-16,-10 17-24 0,-7 9-75 16,-8 10-10-16,-2 5-4 15,2 6 13-15,0 1 0 16,5-2 4-16,7-9 6 15,9-9-9-15,10-12-4 16,10-8 3-16,0-4-3 16,4-3 3-16,0-1-9 15,4 0 3-15,12 3 4 16,12 4 0-16,7 7 11 0,7 10-12 16,7 5-9-1,2 4-4-15,2 2 1 0,-3-3 6 16,-2-7 0-16,-4-5-12 15,-7-9-5-15,-11-6 0 16,-6-3-73-16,-5-2-67 16,-2 0-125-16,-13 0-174 15,0-1-9-15</inkml:trace>
  <inkml:trace contextRef="#ctx0" brushRef="#br0" timeOffset="31487.3437">7209 3338 339 0,'0'-5'238'16,"0"5"-162"-16,0 0-43 16,0 0 92-16,0 0-10 15,0 0-50-15,-2 0-57 16,-3 10-4-16,-1 6-4 16,-2 8 13-16,1 9 2 15,2 8 24-15,0 13 6 0,2 8-3 16,2 7 19-16,1 1-17 15,0-5-28 1,14-9-11-16,7-14-5 0,3-13 0 16,1-10-1-16,-1-8 1 15,7-10 0-15,2-1 9 16,4-14 35-16,-3-12-28 16,-1-7-16-16,-5-2-16 15,-12-4 11-15,-9 0-13 16,-6-3 9-16,-1-3 9 15,-14-1 7-15,-12 1 8 16,-4 1-3-16,-1 9 10 0,-1 11-12 16,0 13-10-1,-3 11-39-15,-3 0-47 16,-1 17-105-16,0 8-30 0,28-9-10 16,1 2-244-16</inkml:trace>
  <inkml:trace contextRef="#ctx0" brushRef="#br0" timeOffset="48535.3186">1113 3927 823 0,'-19'-25'232'15,"-19"25"-160"-15,-6 0-23 16,-7 17 37-16,-4 11-45 16,7 5-9-16,8 1-5 15,16-1 20-15,13-5-12 16,11-5-35-16,19-5-12 16,29-3-9-16,24-6 21 15,14-2 21-15,9 2 14 16,-2 3-3-16,-11 7 55 0,-10 8 9 15,-17 6-24 1,-17 3-13-16,-23 4-6 0,-15-1-25 16,-17 1-21-16,-25-3 29 15,-16-3 35-15,-8-2-32 16,-8-6-39-16,-7-5 0 16,6-9 0-16,2-7 0 15,12-5-12-15,19-1-103 16,21-18-23-16,18-6-65 15,6 9-185-15,18 1-163 16</inkml:trace>
  <inkml:trace contextRef="#ctx0" brushRef="#br0" timeOffset="48764.7039">1584 4142 477 0,'2'-4'356'16,"-15"4"-102"-16,-16 16-66 16,-6 14-66-16,4 12-48 15,7 8-13-15,8 5-43 16,16-3-18-16,14-7-2 16,28-14-43-16,14-17-94 15,9-14-27-15,-7-18-106 16,-37-7-61-16,-5-3-186 15</inkml:trace>
  <inkml:trace contextRef="#ctx0" brushRef="#br0" timeOffset="49018.1419">1801 4216 691 0,'-31'54'459'0,"17"13"-262"0,10-5-46 15,4-14-26-15,22-13-15 16,11-13-59-16,3-13-20 15,-2-9-14-15,-4-8 4 16,-10-16-6-16,-9-10 18 16,-11-2-21-16,-3-4-12 15,-25-2-17-15,-8-3 17 16,-6 4 22-16,5 7-22 16,13 12-33-16,12 11-89 15,12 10-31-15,0 1-106 16,7 3-291-16</inkml:trace>
  <inkml:trace contextRef="#ctx0" brushRef="#br0" timeOffset="49651.7362">2047 4238 622 0,'30'61'342'0,"-4"1"-86"15,-1-4-46-15,-2-8-21 16,-2-9-84-16,-9-12-49 15,-3-9-23-15,-7-10-3 16,-2-7 4-16,0-3-11 16,-2 0-5-16,-12-13 22 15,-3-14-5-15,-3-10-12 16,5-12-8-16,4-10-15 16,6-1 0-16,5 2 0 15,3 8 2-15,18 13 12 16,6 11-14-16,6 10-20 15,7 11 5-15,2 5 15 0,6 8 11 16,-5 18-11-16,-2 9 8 16,-10 9-1-16,-11 3 2 15,-18-1-9-15,-2-2 0 16,-23-4 0-16,-15-6 0 16,-2-7 0-16,-2-9 0 15,7-11 0-15,5-7 0 16,9-5 0-16,7-18 0 15,9-9 0-15,5-6 0 16,12-5-42-16,19-4 23 0,7-2 13 16,4 4-7-1,2 4 13-15,-4 9 2 0,-5 6 0 16,-7 5-2-16,-8 6 2 16,-12 4 2-16,-5 5-4 15,-3 3 0-15,0 2 9 16,-3 1-9-16,-7 4 9 15,-6 19-9-15,0 20-34 16,8 14 4-16,8 6 29 16,0 0 1-16,29-14 0 15,16-12 9-15,10-13-3 16,9-12 5-16,-3-12 8 16,-6-2-2-16,-6-24-17 15,-12-14-62-15,-8-12-120 0,-11-10-131 16,-18 32-350-16,0-1-96 15</inkml:trace>
  <inkml:trace contextRef="#ctx0" brushRef="#br0" timeOffset="50117.5956">2874 3938 231 0,'-8'4'456'16,"-7"-4"-174"-16,5 0-19 15,1-5 6-15,8-4-70 16,1-2-48-16,0-1-63 16,18-2-45-16,15 1-43 15,11 4-30-15,11 5 17 16,14 4 11-16,-3 0 2 16,5 15 51-16,-8 12-14 0,-7 13-15 15,-3 15-22-15,-6 11 0 16,-12 10 0-1,-14 5 0-15,-12-6 0 0,-9-5 0 16,-9-13 0-16,-10-13 0 16,3-10 0-16,1-14 0 15,6-11 0-15,4-9 0 16,1-12-84-16,0-20-92 16,1-12-104-16,3 17-205 15,0 3-105-15</inkml:trace>
  <inkml:trace contextRef="#ctx0" brushRef="#br0" timeOffset="50651.6169">3245 4121 611 0,'-3'12'448'0,"3"15"-319"16,9 16-121-16,13 11 207 16,-2 7-31-16,6-1-83 15,-2-5-38-15,-3-8 1 16,-8-10-17-16,4-7-31 16,-12-10-6-16,2-8-5 0,-4-6 9 15,-2-4-5 1,1-1 0-16,-2-1 8 0,0 0-2 15,2 0 8-15,2-6-1 16,5-13 5-16,4-9-17 16,3-4-10-16,0 0 0 15,3-1 0-15,-4 1 0 16,1 2 0-16,-4 4 0 16,2 4 0-16,-3 6 0 15,-4 6 0-15,-6 5 0 16,2 1 0-16,-3 3 0 15,0 1 0-15,0-1 0 16,0 1 0-16,0-1 0 16,-6-1 0-16,-5 1 0 15,-4-1 0-15,-3 2 0 0,-6 0 0 16,0 0 0-16,-7 4-48 16,-1 6-35-16,-6 0 10 15,-6 1-29-15,-3 3-58 16,2 0-15-16,30-8-111 15,4 0-283-15</inkml:trace>
  <inkml:trace contextRef="#ctx0" brushRef="#br0" timeOffset="62016.3785">10438 4631 249 0,'2'0'100'0,"1"0"-29"16,-1 0 13-16,0 4-26 16,5 6-5-16,-2 3 7 0,3 7 2 15,5 9-31-15,5 11 7 16,-1 10 6-16,1 8 1 15,0 7 8-15,-3 5 10 16,3-2-5-16,-1 1 6 16,-1-2-35-16,4-6-18 15,-5-6-11-15,-2-5-2 16,-3-4-25-16,-1-7 13 16,1-4 14-16,-7-3-1 15,1-6-1-15,0-4-16 16,-2-5-4-16,-2-3 4 15,0-2 16-15,0-3 1 16,0 3-3-16,0 1-8 0,0 1 7 16,-8 4-38-16,3-1-7 15,-3 1 24-15,1-1 13 16,3-4 8-16,-3-1 5 16,5-5-7-16,-2 1 4 15,-1-2-1-15,2 1-2 16,-5-1 6-16,1 1-6 15,-6 0-7-15,-1 2 3 16,-4-1-8-16,-3 1 18 16,-5 1-2-16,-10-1 4 0,-4-2 6 15,-7-1 32 1,-7-2 12-16,-13-2-19 0,-3-2-19 16,-3 0-14-16,9 0-38 15,8 4-76 1,13 1-46-16,39-3-69 0,4-2-111 15</inkml:trace>
  <inkml:trace contextRef="#ctx0" brushRef="#br0" timeOffset="62950.1255">10463 4679 82 0,'0'0'154'15,"0"0"-39"-15,0-1-16 16,-4-5 13-16,4-2-25 16,-2-1-1-16,-1-1 10 15,-2-4-16-15,1 0-18 16,-1-2-25-16,-3 0-8 16,-2-1-5-16,-3 1-14 15,-6 2-1-15,-7 4-9 16,-7 6-2-16,-12 4-9 15,-14 0-6-15,-8 15-6 16,-8 12-4-16,-4 7-35 16,6 8-89-16,8 0-27 15,52-27 4-15,5-5-229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55:56.759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3345 5016 281 0,'0'0'56'16,"0"0"-56"-16,-2 0 2 15,2 0 4-15,0 0 46 16,0 0 8-16,-3 0-16 16,3 0-23-16,0 1-8 15,-3-1 2-15,1 1 0 16,1-1 3-16,-1 0-3 16,-1 0-4-16,3 0 3 15,0 0-2-15,0 0-4 16,0 1-7-16,3 0-1 15,11 1-3-15,6 0-11 0,4 1 14 16,8-1 3-16,2 0 5 16,2-1-4-16,5-1 0 15,1 1-3-15,1 0-2 16,7 1 2-16,-1-1-1 16,0 0 0-16,0 1 0 15,-4-2 0-15,5 1 0 16,-3-1-1-16,6 1 0 15,2-1-17-15,-2 0-8 16,0 1 5-16,0 0 4 16,-6 0 7-16,3 2 4 15,-7-1 5-15,-4 1-2 16,-2-1 5-16,1 1-2 16,-4 0 1-16,5 2 0 0,0-3 0 15,3 4-1-15,0-3 0 16,-2 0 0-16,-2 1 0 15,-1-2-1-15,-1 2 1 16,-4-2 1-16,0 1-1 16,0 1 0-16,2-1 0 15,3 0-2-15,2 0 2 16,6-1 1-16,0-1 0 16,7 0-1-16,1 0-1 15,-1-1 1-15,2 1-2 16,7 0 2-16,1 0 0 15,5 0-2-15,3-1-6 16,2 0-38-16,-4 0-5 0,3 1 13 16,-1 0 17-16,-1 1 18 15,-4 0 3-15,4 1 1 16,-6-2-1-16,5 1 6 16,0-1-4-16,6 0-2 15,1 0-7-15,4-1-4 16,0 2-5-16,2-1-4 15,1 0 1-15,0-1 0 16,2 0 10-16,2 0 0 16,0 2 6-16,-2 0-42 15,2 0 5-15,-2 1-3 16,-1 2 3-16,-1-1 18 0,-6 1 13 16,5 0 9-16,-3 0 1 15,5 1-1-15,1-1-21 16,0 1-17-16</inkml:trace>
  <inkml:trace contextRef="#ctx0" brushRef="#br0" timeOffset="317.3322">8489 5210 21 0,'77'2'13'15,"1"2"-13"-15,1-2 0 16,-2 1 0-16,0-1 8 16,0 1 4-16,1 1-5 15,2 0 7-15,1 1 37 16,0 0 20-16,0 2-28 15,1-2-12-15,1 2-26 0,-4-1 0 16,0 0-5 0,-5 1 0-16,-3-2 1 0,-5 1 3 15,0-1 25-15,1-1 18 16,-7-1 7-16,1-1-2 16,0-1-15-16,-1 0-5 15,6-1-8-15,-2 0-21 16,-1 0-3-16,-3 0-22 15,-6 0 0-15,-8-2 13 16,-4-2-5-16,-10 3 3 16,-6-1-1-16,-10 0-8 15,0 2-20-15,-16-1-31 0,0 0-76 16</inkml:trace>
  <inkml:trace contextRef="#ctx0" brushRef="#br0" timeOffset="692.2172">3850 5194 165 0,'-169'4'0'0</inkml:trace>
  <inkml:trace contextRef="#ctx0" brushRef="#br0" timeOffset="2282.5446">1626 7464 377 0,'0'0'262'0,"28"-30"-262"16,21-26-69-16,18-15 69 16,10-9 61-16,8-2 4 15,-1 3 20-15,-8 7 31 16,-10 14-44-16,-18 13-16 16,-12 14-6-16,-15 10-29 15,-9 9 19-15,-8 7-10 16,-1 3-5-16,-3 2-10 15,0 0-8-15,0 0-7 16,0 0-3-16,0 0-20 16,0 0-13-16,0 0 2 15,0 0 16-15,0 0 8 16,0 0 4-16,0 0 6 16,0 0 6-16,0 0-2 0,0 0 9 15,0 0-2 1,0 0 2-16,0 0-7 0,0 0 6 15,-5 0-12-15,-9 10-9 16,-16 12 9-16,-12 9 6 16,-12 9-4-16,-11 7 5 15,-4-1-2-15,3-6-1 16,6-9-1-16,16-9-3 16,16-12-1-16,15-7-1 15,13-3 2-15,0-4-13 16,26-23-25-16,17-12-44 15,17-12 23-15,10-3-30 16,3 2 27-16,-6 7 60 0,-5 7 2 16,-13 9 46-1,-12 8 5-15,-9 9-23 0,-14 6-12 16,-5 6-6-16,-9 0-3 16,0 0-7-16,0 13-16 15,0 12 16-15,0 11 4 16,-4 6 18-16,-5 3-1 15,-1 1-13-15,-4-3-1 16,-2-2 0-16,-4-4 31 16,-4-5-2-16,3-3-4 15,-1-4-5-15,-1-4-1 16,3-3-7-16,1-2 6 0,2-5 3 16,4-3-3-16,0-3-2 15,2-2-19-15,-5-3 4 16,0 0-8-16,-5 0-15 15,-5-3-61-15,0 3-84 16,16 0-156-16,-1 0-59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56:19.97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1017 4000 587 0,'-14'-5'251'0,"9"0"-86"16,5 0-2-16,0-3-11 16,0-3-36-16,8-6-49 15,7-4-27-15,9-4-20 16,2-2-8-16,10 1 12 15,-2 4-22-15,5 3 16 16,-6 5-14-16,-2 2 5 16,-7 6 2-16,-12 3-7 0,-4 2-2 15,-8 1-2-15,0 5-15 16,0 17-16-16,-4 9 31 16,-16 7 20-16,-8 4 7 15,0-1-10-15,3-1-6 16,2-4 8-16,4-4-12 15,7-4 2-15,3-8-9 16,7-6-4-16,2-5 1 16,0-3-16-16,4-3-7 15,12-1-23-15,1-2-45 16,8 0-77-16,-3 0-137 16,-11-3-138-16,-2-1-87 15</inkml:trace>
  <inkml:trace contextRef="#ctx0" brushRef="#br0" timeOffset="230.472">1248 4317 671 0,'-10'9'311'0,"10"-9"-120"16,0 0-3-16,0 0-42 15,0 0-70-15,0 0-53 16,0 0-21-16,0 0-2 16,0 1-55-16,0 4-104 15,0 0-100-15,0-4-149 16,-2-1-72-16</inkml:trace>
  <inkml:trace contextRef="#ctx0" brushRef="#br0" timeOffset="680.1568">825 4027 310 0,'-1'-11'303'16,"1"-2"-147"-16,8-2-3 0,15-2-42 15,4 0-65-15,4 4-14 16,-1 4-14-16,-1 4 10 15,-9 3-1-15,-8 2 7 16,1 0-24-16,-5 5-10 16,1 11-8-16,-8 5 1 15,-1 5 7-15,0 6 0 16,-6 4 34-16,-8 0-1 16,0 1-17-16,-2-5 10 15,8-5-16-15,4 1-7 16,4-6-6-16,0 0-61 15,17-6-170-15,-6-16-67 0,0 0-106 16</inkml:trace>
  <inkml:trace contextRef="#ctx0" brushRef="#br0" timeOffset="893.2305">1003 4458 9 0,'-10'10'733'16,"10"-9"-455"-16,0-1-66 15,0 0-29-15,0 0-57 0,0 2-94 16,0 0-32-16,2 2-1 16,4 3-118-16,-4 0-105 15,-2-5-218-15,0 0-59 16</inkml:trace>
  <inkml:trace contextRef="#ctx0" brushRef="#br0" timeOffset="11273.5183">9899 4288 381 0,'0'-1'456'0,"0"1"-187"15,0 4-143-15,0 14-40 16,0 7-24 0,0 2 43-16,-2 2-51 0,2-2-18 15,-2-1-16-15,2-3-11 16,0-4-1-16,0-5-8 16,0-4-39-16,0-3-56 15,0-5-147-15,0-2-121 16,0 0-91-16</inkml:trace>
  <inkml:trace contextRef="#ctx0" brushRef="#br0" timeOffset="11695.5717">9902 4247 303 0,'22'-15'341'16,"-4"14"-182"-16,4 1-88 15,-2 0 4-15,0 9-18 16,-5 7-10-16,-5 1 11 16,-5 3-18-16,-5 1-29 15,0 1 25-15,-15-3-10 16,0-3 28-16,4-2-9 16,5-3-26-16,6-2-7 15,0 0-12-15,23-1-9 0,12-1-19 16,5-1 21-1,-3-1 0-15,-7 1 2 16,-10-2 0-16,-9 0 5 0,-9 1 3 16,-2 0-1-16,-5 6 8 15,-17 2 24-15,-9 3 9 16,-8-1 59-16,-3-2-45 16,6-2-18-16,7-2-16 15,9-2-17-15,9-3-6 16,6-3-55-16,5-1-75 15,3 0-77-15,15-12-40 16,-3 1-8-16,-1 0-201 16</inkml:trace>
  <inkml:trace contextRef="#ctx0" brushRef="#br0" timeOffset="11895.5702">10269 4243 266 0,'6'-1'268'0,"-6"7"-131"16,-6 21-92-16,-6 6 84 16,1 3 69-16,1 0-15 15,1-3-75-15,4-4-59 16,0-5-37-16,2-3-12 16,3-7-10-16,0-3-100 15,0-6-96-15,5-5-144 16,1 0-18-16</inkml:trace>
  <inkml:trace contextRef="#ctx0" brushRef="#br0" timeOffset="12462.3903">10359 4304 136 0,'-11'18'136'16,"6"3"-15"-16,-1 3-7 15,0-1 14-15,3-4 4 0,0-4-10 16,0-6-28-16,3-5-35 16,0-4-9-16,0 0-22 15,6 0 8-15,6-10 18 16,7-6-7-16,4-3-11 15,-2-1-31-15,0 0-5 16,0 1-41-16,-7 5 5 16,-4 6 2-16,-3 5 29 15,-7 3-15-15,0 1 14 16,-7 18-29-16,-6 3-26 16,0 1 61-16,4-4 54 15,4-5 9-15,5-6-1 16,0-5-19-16,0-2 0 0,9-1-21 15,10 0-8-15,4-9 19 16,6-5 3-16,0-3-36 16,-7-1-47-16,0 2-16 15,-7 5 8-15,-8 4-3 16,-5 7 33-16,-2 0 23 16,0 10-2-16,-5 10-60 15,-2 7 58-15,4-2 6 16,1-2 60-16,2-3-6 15,0-3-25-15,0-3-14 16,8-4-15-16,-1-5-85 16,-5-5-303-16,2 0-219 15</inkml:trace>
  <inkml:trace contextRef="#ctx0" brushRef="#br0" timeOffset="27510.6911">6735 5530 68 0,'-14'-1'106'0,"9"-1"-51"16,-3 1-17-16,0 0 18 15,4-1-14-15,1 2-2 0,-4-1-8 16,3 0-8-16,-1 0-2 15,2-1 4-15,-2 2 1 16,2 0 4-16,0-1-3 16,1 1-9-16,-1 0-2 15,3 0-8-15,0 0-1 16,0 0-2-16,0 0 4 16,3 0 10-16,18 0-15 15,14 4-5-15,15 5 57 16,8-1-13-16,5-2-21 0,6 0 16 15,-3-1 20 1,-3-1-7-16,-5 0-7 0,-11-1-20 16,-5-1-10-16,-7 0-7 15,-9 0-5-15,-4 1 0 16,-10-3-3-16,-1 0-3 16,-6 2 3-16,-5-2-3 15,0 0-3-15,0 0 5 16,0 0 1-16,0 0 0 15,0 0 0-15,0 0 0 16,4 0-7-16,0 3-12 16,2 1 7-16,1-2 5 15,-4 1-13-15,2-1-12 16,-2-1-23-16,-3 0-6 16,0 0-42-16,0 1-58 0,0-2-78 15,0 0-72 1</inkml:trace>
  <inkml:trace contextRef="#ctx0" brushRef="#br0" timeOffset="86031.4926">825 5731 600 0,'-1'0'58'16,"1"0"-58"-16,0 0 0 15,12 0 25-15,29 0 33 0,21 0 16 16,28-1 15-16,17-3 17 16,3-1-37-16,-4-3-46 15,-6 0-2-15,-14 0 10 16,-14 0-8-16,-16 0-13 16,-14 1-10-16,-8 0-24 15,-8-2-57-15,-10 1-87 16,-16 3-87-16,-9 2-74 15</inkml:trace>
  <inkml:trace contextRef="#ctx0" brushRef="#br0" timeOffset="86303.774">1628 5584 507 0,'95'-5'97'0,"-20"3"-63"16,-17 2 46-16,-14 0 44 16,-17 6 6-16,-12 15-36 15,-15 7-87-15,-15 10-7 16,-25 4-20-16,-21 2 20 16,-13 1 9-16,-5 1-1 15,-5-2-1-15,3-1 11 16,9-4-18-16,14 2-56 15,12-3-124-15,45-30-113 16,1-2-125-16</inkml:trace>
  <inkml:trace contextRef="#ctx0" brushRef="#br0" timeOffset="91714.682">4133 6104 243 0,'-2'1'82'0,"2"0"-56"16,0 0 23-16,0 0 27 15,0 0 11-15,0 0-14 16,0 0-36-16,2 0-22 16,7 2-5-16,7 1 17 0,8 1 3 15,5 1 10-15,9 0-9 16,11-1 15-16,5 1 22 16,11-1-4-16,5 2-49 15,5-3 12-15,0 0-15 16,-2-2 2-16,-5-2-9 15,-6 0-5-15,-3 0 2 16,-6 0-2-16,-10 0 1 16,-10 0-1-16,-6 0 0 15,-12 0-1-15,-6 0-1 16,-5 0 2-16,-4 0 5 16,0 0-5-16,0 0 0 15,0 0-6-15,0 0-15 16,0 0-9-16,4 0-4 15,-4 0-5-15,0 0-9 16,3 0 9-16,-3 0-42 16,2 0-35-16,-2 0-18 15,0 0-28-15,0 0-52 0</inkml:trace>
  <inkml:trace contextRef="#ctx0" brushRef="#br0" timeOffset="92381.8758">4330 6055 54 0,'0'0'97'15,"5"0"-60"-15,14 0 0 16,10 2 25-16,7 3 29 16,15 1-7-16,11-1-13 15,7-1-19-15,2 0-6 16,0-1-6-16,-7 1 32 16,-6-1-42-16,-5 0-13 0,-7-1-7 15,-6 1-3-15,-7-1-7 16,-5 0 0-16,-6 1 2 15,-7-2-2-15,-4 1 3 16,-6-1-3-16,-3 0 0 16,-2 0-1-16,0-1-7 15,0 0-19-15,0 1-29 16,-2 1-36-16,-3 0-19 16,2 2 24-16,2-3-13 15,-1-1-70-15</inkml:trace>
  <inkml:trace contextRef="#ctx0" brushRef="#br0" timeOffset="94421.7159">4972 6005 74 0,'-2'0'94'16,"-1"0"-38"-16,3 0-13 15,0 0 10-15,0 0 2 16,0 0-10-16,0 0-4 15,0 0-7-15,0 0-8 16,0 0-4-16,5 0-11 0,1 0-5 16,0 0 4-16,7 0 11 15,4 0 13-15,-3 0-7 16,5 0-17-16,-6 3-7 16,3-2-3-16,-2 2 0 15,-4 0-2-15,5 0-26 16,-4 1-59-16,-3 0-34 15,-6-4-58-15,-2 0-65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10:41.94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3025 3551 116 0,'-2'0'233'16,"2"0"-130"-16,0 0-46 16,0 0-1-16,0 0-14 15,0 0-14-15,0 0 6 16,0 0-1-16,9 0 5 15,0 0 7-15,3 0-13 16,6 0-17-16,-2 0 16 16,4 0-14-16,2 0-1 15,4 2-1-15,-1 2-3 16,4 0-9-16,2 0 3 16,2 1-2-16,-2-2-4 15,2 0 0-15,6 0 0 0,-1-1 2 16,0 1 1-1,1-2-1-15,-6 1-2 0,2 1 5 16,-1-1-5-16,1 0 4 16,-3 0-3-16,2 0-1 15,-2 0 1-15,-3 0-2 16,-1 1 1-16,-1 1-5 16,-1 0 5-16,-2 0 0 15,5 0 0-15,-5 0-4 16,7-3 4-16,-5 1 1 15,1-2 0-15,2 0-1 16,-5 0 0-16,0 0 2 0,-4 1 2 16,0 0-3-16,-3 0 0 15,-1 0-1 1,2 0 0-16,-4 1 0 0,-6 0 0 16,3-1 0-16,-2 1 1 15,-1-1 1-15,-2-1 0 16,-1 0-2-16,-2 0 1 15,-3 0-2-15,0 1 1 16,0-1-48-16,6 0-70 16,-4 0-116-16,-1 0-150 15</inkml:trace>
  <inkml:trace contextRef="#ctx0" brushRef="#br0" timeOffset="4874.6296">1721 4071 70 0,'0'0'143'15,"0"0"-67"-15,0 0-14 16,0 0-15-16,0 0-13 16,0 0-11-16,0 0 0 0,0 0-8 15,0 0-7-15,2 0 4 16,6 0 12-16,11 0 17 15,5 1 6-15,13 0 1 16,13 1-7-16,8-1-12 16,13 1-6-16,0 0 35 15,-1-1-8-15,5 0-24 16,-6 0-11-16,0-1-13 16,-4 0 11-16,-4 0-9 15,-2 0-3-15,-7 0 2 16,-10 1-2-16,-5 0 0 15,-14 0 3-15,-9 0-4 0,-5 0-4 16,-9 0 2 0,0-1-1-16,0 0-5 0,0 0 4 15,0 0 0-15,0 0 4 16,0 0 3-16,0 0 5 16,0 0 6-16,0 0-4 15,0 0-6-15,0 0-4 16,0 0 0-16,0 0-18 15,0 1-34-15,0 0-23 16,6 2-30-16,0 0-14 16,-4-1-32-16,3-1-138 15</inkml:trace>
  <inkml:trace contextRef="#ctx0" brushRef="#br0" timeOffset="5984.9269">2678 4072 76 0,'0'-2'197'16,"0"2"-112"-16,19 0-75 15,7 0 24-15,9 0 21 16,9 0 3-16,-2 0-7 0,-2 2-1 16,-6-1-21-16,-4 0-9 15,-9-1-3-15,-2 2-1 16,-4-2-7-16,-5 1-4 16,-2-1-3-16,-4 0-2 15,1 1 1-15,-1-1-1 16,1 0-7-16,1 0-18 15,0 0-41-15,2 1-42 16,-6-1-91-16,-2 0-101 16</inkml:trace>
  <inkml:trace contextRef="#ctx0" brushRef="#br0" timeOffset="19648.7525">3422 4066 159 0,'0'0'81'16,"0"0"-28"-16,0 0-1 0,0 0 0 16,0 0-4-16,0 0-10 15,0 0-7-15,0 0-2 16,0 0 0-16,0 0 0 15,0 0-4-15,0 0-7 16,0 0-1-16,0 0-10 16,0 0-1-16,0 0 2 15,0 0-4-15,5 0-4 16,-2 0-6-16,5 0 6 16,-1 0 1-16,4 0 14 15,2 0-8-15,0 0 6 16,-1 0-11-16,5 0 1 15,-1 0-3-15,2 2 0 0,3-1 2 16,2 0-1-16,5 0-1 16,3-1 1-16,2 1 0 15,-1-1-1-15,0 1 0 16,-4-1 2-16,-5 0-1 16,-1 0-1-16,0 0 0 15,-2 1 0-15,2-1 1 16,-1 1-1-16,-1-1 2 15,1 1-2-15,1 0 0 16,2-1 0-16,-2 0-2 16,2 0 1-16,-6 0 1 15,0 1 0-15,1 0 1 0,2-1 2 16,0 0-2-16,2 1-2 16,0-1-1-16,1 1 2 15,-3 0 0-15,0-1 0 16,0 1 0-16,3 0 0 15,0 0-1-15,-1 0-3 16,4 0 5-16,-1 1-1 16,1-1 2-16,-2 1-1 15,2-1-1-15,-3 0-3 16,3-1 3-16,-5 0 4 16,0 0-4-16,0 0 0 15,1 0-2-15,3 1 2 16,0-1 0-16,4 2 0 15,0-1 1-15,-2 0-4 16,-3 1 4-16,-3 0-2 0,2 0 2 16,-4 0-1-16,0 0 3 15,3-1-3-15,1-1-1 16,0 0 0-16,5 0 1 16,-5 0 9-16,4 0-9 15,-4 0-3-15,0 0 3 16,-1 0 0-16,4 0 3 15,-1 0-2-15,1 0-1 16,3 0 0-16,1 1 0 16,0-1 2-16,2 0-1 15,-1 1-1-15,-2-1-3 16,-4 0 3-16,2 0 5 0,-3 0-5 16,2 0 0-16,-1 0 0 15,1 0 5-15,2 0-5 16,-5 0 0-16,4 0-1 15,-1 0 1-15,-1 0 2 16,1 0-2-16,4 0-1 16,0 0 1-16,0 0 2 15,-2 0-2-15,1 3-1 16,-1 0-2-16,2-1 3 16,-1-1 1-16,1-1 0 15,-3 0 1-15,-3 0-2 16,-4 0 0-16,-2 0 0 15,-3 0 0-15,-3 0 1 0,0 0 6 16,0-2-5-16,3 2-2 16,-3 0-2-16,5 0 0 15,-4 0 1-15,1 0 1 16,-2 0 0-16,1 0 0 16,-3 0 1-16,-1 0-1 15,-1 0 0-15,0 0 0 16,0 0 3-16,2-1 21 15,-5 0-1-15,5 1-8 16,0 0-10-16,0 0-1 16,-4 0-2-16,2 0 1 15,-5 0-2-15,1 0 0 16,-1 0 3-16,-2 0 1 16,3 0-2-16,-5 0 0 0,1 0 1 15,4 0-4-15,1 0 2 16,-1 0-1-16,4 0-1 15,0 0 0-15,4 0 0 16,0 0 5-16,-2 0 7 16,-1 0 0-16,-2 0 8 15,4 0 7-15,-2 0 5 16,-1 0-12-16,3 0-9 16,-4 0-7-16,-3 0 0 15,-3 0-3-15,4 0 1 16,-3 0-2-16,3 0 1 15,-2 0 2-15,-3 0-3 16,1 0 5-16,0 0-2 0,-2 0 1 16,0 0 5-1,0 0-2-15,0 0 1 0,0 0-5 16,0 0-1-16,3 0 3 16,-3 0 5-16,0 0 5 15,0 0 8-15,0 0-10 16,2 0-5-16,2 0-8 15,1 0-2-15,-1 0 2 16,2 0 2-16,-1 0-1 16,3 0-1-16,-3 0 0 15,0 0 0-15,-1 0 3 16,-4 0-3-16,0 0 2 0,0 0-2 16,0 0 1-16,0 0 1 15,0 0-2-15,0 0 0 16,0 0-2-16,0 0 1 15,0 0-4-15,0 0-1 16,0 0 0-16,0 0-15 16,0 0-60-16,0 0-65 15,0 0-13-15,0 0-5 16,0 0-33-16</inkml:trace>
  <inkml:trace contextRef="#ctx0" brushRef="#br0" timeOffset="20255.6406">6658 3688 152 0,'0'-11'109'0,"0"6"-78"15,0 2 17-15,0 1 10 16,0 1 2-16,0 1-30 16,0-1-3-16,0 1 2 15,0 0 2-15,0 0-5 16,0 0-6-16,0 9-6 16,-6 11-9-16,-2 10-2 15,-1 5 28-15,4 5 23 16,-1 1 20-16,1 0 2 15,2-2-8-15,-3-2 15 16,0-5-32-16,0-5-8 0,1-4-21 16,-1-4-7-16,1-6-2 15,2-2-4-15,1-4-3 16,-2-3-4-16,4-2-1 16,0-2 4-16,0 0-3 15,0 0-1-15,0 0 2 16,0 0-3-16,-2 0-26 15,0 0-68-15,2 0-29 16,-1 0 9-16,-4 0-12 16,4 0-33-16,-3 0-72 15</inkml:trace>
  <inkml:trace contextRef="#ctx0" brushRef="#br0" timeOffset="31187.6065">9987 5956 240 0,'-4'0'137'0,"4"0"-75"15,0 0-5-15,0 0 4 16,0 0-4-16,1 0-11 16,10-1-25-16,4 1-18 0,7 0 19 15,7 0 26 1,9 4 23-16,14 8-12 0,11 2 22 15,15 3 7-15,6-1-20 16,5-1-10-16,-5-4-27 16,-5-1-13-16,-6-2 22 15,0-2-10-15,-8 1 9 16,-4-3-10-16,-8 1-12 16,-7-3-8-16,-8-2-7 15,-6 0-2-15,-3 0 1 16,0 0 5-16,-7 0-3 15,-1 0-3-15,-7 0 7 16,-3 0-2-16,-5 0 2 16,-1 0 0-16,-2 0-7 15,-3 0-2-15,0 0-1 0,0 0-35 16,0 0-49 0,-18 0-107-16,9 0-153 0,-3 0 18 15</inkml:trace>
  <inkml:trace contextRef="#ctx0" brushRef="#br0" timeOffset="33042.9006">2655 6352 173 0,'0'0'72'0,"0"0"-49"0,-2 0-7 15,2 0 2 1,0 1 10-16,0 0-1 0,0-1-3 16,0 1 9-16,0-1 5 15,0 0-2-15,0 0-5 16,0 0 0-16,0 0-4 15,0 0-12-15,4 0-15 16,4 0 2-16,3 2-2 16,5 0 23-16,4 0-22 15,4 0 5-15,5 2 1 16,5-1 2-16,1 0 3 16,4 1 4-16,-1-1-8 15,1-1 0-15,3 0 0 16,0-1-3-16,3-1-3 0,1 1-1 15,-2-1-1-15,-2 0 0 16,-3 0 3-16,-4 0 3 16,-5 0 12-16,0 0 2 15,-4 0 5-15,2 0-11 16,0 0 1-16,4 1 6 16,0-1 2-16,2 0-7 15,3 0 4-15,2 0-5 16,6 0-13-16,1 0 0 15,-2 0 0-15,0 0-2 16,-4 0 0-16,0 0 0 16,-3 2-1-16,-3 2 0 0,0-1 1 15,-2-1 0 1,1 0 0-16,-2 0 1 0,-1-1-1 16,-3 0 0-16,2-1 0 15,3 0 0-15,2 0 0 16,6 0-4-16,0 0-6 15,2 0-26-15,-2 0 1 16,-4 0 7-16,-2 0 18 16,-5 0 10-16,1-1 2 15,-5-1-1-15,5 1 1 16,-1-2 3-16,2 3-1 16,1 0-4-16,-2 0-3 15,-2 0 1-15,-3 0 0 0,-5 0-1 16,2 0 2-1,-2 0 1-15,2 0 1 0,0 0 3 16,3 0-3-16,-2-1 2 16,-2-3-2-16,-2 0-1 15,-3 1 0-15,2 1 0 16,-5 1 0-16,0 0 4 16,-4 1-2-16,2-1 17 15,-5 0 10-15,3 0 3 16,-4 0-20-16,3 0 10 15,-3 1-4-15,1-1-12 16,-3 1-5-16,-1 0 4 0,1 0-2 16,-3 0-3-1,0 0-1-15,0 0-31 0,0 0-99 16,1 0-18-16,1-2-12 16,-2-1-56-16</inkml:trace>
  <inkml:trace contextRef="#ctx0" brushRef="#br0" timeOffset="34224.0669">5670 6161 524 0,'-2'4'135'16,"2"-4"-81"-16,4 0 7 0,11 0 14 15,6 2 28-15,3 0-36 16,0-2-37-16,2 3-24 16,-7-3 5-16,-3 2-11 15,0 0 0-15,-9-1-82 16,0 0-60-1,-3 0-19-15,-4 1-21 0,0-2-45 16</inkml:trace>
  <inkml:trace contextRef="#ctx0" brushRef="#br0" timeOffset="34425.5291">5625 6224 254 0,'-6'6'133'15,"6"-4"-65"-15,11-1-12 0,9 0 77 16,7-1-3-16,-1 0-39 16,7 0-66-16,-4 0-17 15,-2 0-8-15,1-1-4 16,-5-5-87-16,0 0-66 16,-22 2-66-16,1 0-109 15</inkml:trace>
  <inkml:trace contextRef="#ctx0" brushRef="#br0" timeOffset="34700.913">5952 6096 399 0,'16'0'82'0,"-3"0"-67"16,0 8 25-16,3 1 34 15,-5 3-34-15,-4 3 5 16,-4 2-23-16,-3 4-11 16,0 1 18-16,-14 1-4 15,-9 2-13-15,-1-2 4 16,-4-1-3-16,6-4-3 16,1-4 2-16,4-3-12 15,8-1-8-15,3-5-74 16,6-5-114-16,0 0-73 0</inkml:trace>
  <inkml:trace contextRef="#ctx0" brushRef="#br0" timeOffset="35586.3514">6200 6056 389 0,'-3'0'130'16,"3"8"-76"-16,-3 19-22 15,3 11 45-15,0 5 29 16,0 0-34-16,16-3-10 16,-2-6-21-16,4-9 7 15,-3-9-1-15,3-8-38 16,4-8-7-16,2-2 16 0,4-21 27 15,-3-6 16-15,-3-7-44 16,-6-2-4-16,-7-3-5 16,-6 1-5-16,3 4-1 15,-6 6 1-15,0 9 4 16,0 9-7-16,0 6-4 16,0 5-18-16,0 1-18 15,0 0-60-15,-3 13-48 16,-1 5-26-16,2 1 10 15,2-11-53-15</inkml:trace>
  <inkml:trace contextRef="#ctx0" brushRef="#br0" timeOffset="36070.0382">6569 6167 364 0,'-16'-13'107'15,"0"3"-27"-15,-2 5 39 16,-1 4-16-16,-5 1-32 16,4 7-45-16,-3 13-19 15,0 4-1-15,7 1 17 16,9-2-22-16,4-5 3 15,3-3-4-15,7-6-1 0,7-4 1 16,4-3 5-16,1-2 14 16,-3 0 16-16,1-7-5 15,-3-4 31-15,2-2-29 16,-3 4 2-16,-4 2-28 16,-1 5 6-16,-5 0 4 15,-3 2-10-15,0 0 4 16,0 4-10-16,0 9-16 15,0 2 9-15,0-3 7 16,2-4 24-16,3-3-19 16,-1-2 0-16,0-2-1 15,5-1-4-15,0 0-7 0,4 0-42 16,-2-5-95-16,2-4-60 16,-8-3 11-16,3 0-5 15,-8 6-18-15,0 2 70 16</inkml:trace>
  <inkml:trace contextRef="#ctx0" brushRef="#br0" timeOffset="36455.6174">6621 6229 62 0,'0'0'89'0,"0"0"18"16,0 10 5-16,0 4-47 15,0 3-23-15,0-1 5 16,0-2 20-16,0-3-5 16,1-4-10-16,1-4-6 15,-2-2 7-15,0-1-10 16,0 0 2-16,2-3 12 15,4-11 4-15,-3-4-34 0,6-3-26 16,0-2 0-16,4 0 2 16,0 2-2-16,3 3 6 15,-3 6-7-15,-4 6-12 16,1 5-20-16,-7 1-5 16,2 0 17-16,-1 0-12 15,-1 3-13-15,2 4-14 16,-4-2-45-16,2-1 5 15,2 2 34-15,-2 0 16 16,2 1 34-16,-2 3 15 16,0 2 0-16,-1 3 77 15,3 0 17-15,-2 0-2 0,-2-5 2 16,-1-1-37-16,2-5-44 16,0-2-10-16,4-2-3 15,6 0-41-15,7 0-148 16,-10-4-52-16,0-2-181 15</inkml:trace>
  <inkml:trace contextRef="#ctx0" brushRef="#br0" timeOffset="37071.2981">6941 6143 563 0,'-20'-7'128'16,"5"7"-81"-16,-1 0 2 15,3 14-3-15,1 6-6 0,1 5-31 16,0 1-9-16,5 1 2 16,6-4-3-16,0-5 1 15,0-6-10-15,0-5 2 16,3-4 3-16,0-3 3 16,5 0 2-16,-5 0 9 15,8-4 25-15,-4-7 4 16,3-1-17-16,-2-1-13 15,0 0 0-15,0 1-1 16,-3 4-3-16,1 5-4 0,-5 2-18 16,-1 1-3-1,0 0-11-15,0 9-9 0,1 7 4 16,4-1 31-16,1-2 6 16,1-2 5-16,4-4-2 15,0-4 4-15,0-3 5 16,5 0 11-16,-1-8 21 15,0-7-12-15,-1-4-26 16,-3-3-6-16,-2-1-16 16,-7-2 2-16,2-2 12 15,-4-2 2-15,2 2 35 16,-2 3-16-16,0 9-10 16,0 7-6-16,0 5-3 15,0 3-16-15,-6 0 16 16,0 7-1-16,-1 12 1 0,1 4 0 15,6 5 0-15,0 1 22 16,0 0 10-16,0-3-18 16,8-4-4-16,1-6-10 15,-3-5 0-15,3-4-6 16,0-4-63-16,5-3-68 16,2 0-61-16,-8 0-40 15,0-6-113-15</inkml:trace>
  <inkml:trace contextRef="#ctx0" brushRef="#br0" timeOffset="37221.9237">7202 6165 493 0,'-16'-13'145'0,"-8"13"-36"16,1 0-38-16,-2 0-31 16,3 7-1-16,2 4-32 15,2 3-7-15,8-2-27 16,7-2-66-16,3-2-7 15,0-5-62-15,9-3-74 16</inkml:trace>
  <inkml:trace contextRef="#ctx0" brushRef="#br0" timeOffset="37403.4606">7158 6193 504 0,'-11'11'172'0,"3"3"-131"0,3 1-35 16,5 0 33-16,0-3-39 16,0-1 0-16,15-7-65 15,4-4-76-15,-9 0-58 16</inkml:trace>
  <inkml:trace contextRef="#ctx0" brushRef="#br0" timeOffset="37671.4321">7246 6199 382 0,'-15'12'110'0,"5"7"-36"15,4 0-23-15,6 0 32 0,0-4-27 16,8-3-9-16,11-5-9 16,2-5-15-16,2-2-3 15,-1 0 6-15,-5-12-3 16,-5-4-22-16,-5-1-1 15,-5-4-20-15,-2 1 3 16,0 1-3-16,-5 3 20 16,-2 3 13-16,-4 6-3 15,1 5-10-15,-4 2-77 16,3 0-63-16,6 1 0 16,5 4-17-16,0-3-57 0</inkml:trace>
  <inkml:trace contextRef="#ctx0" brushRef="#br0" timeOffset="37971.2444">7355 6172 12 0,'10'8'305'16,"-7"4"-225"-16,-1 4-47 15,1 1 45-15,-3-3-20 16,0-4 28-16,0-4-41 16,0-3-3-16,0-3-9 15,0 0-13-15,0 0-10 16,0-7-7-16,0-5 27 15,0-4 13-15,5 0-24 16,6 2-19-16,-3 2-5 16,4 6 5-16,-3 3 5 15,-2 1 41-15,4 2 11 0,-2 0 6 16,1 9-21-16,-2 2 4 16,2 2 7-16,-5-3-25 15,-5-3-28-15,0-2-3 16,0-4-44-16,0-1-116 15,-5 0-113-15,-5-8-116 16</inkml:trace>
  <inkml:trace contextRef="#ctx0" brushRef="#br0" timeOffset="38113.8635">7204 5961 564 0,'-26'-4'76'15,"19"4"-76"-15,4 11-5 16,3-3-116-16,0 1-174 16</inkml:trace>
  <inkml:trace contextRef="#ctx0" brushRef="#br0" timeOffset="40203.2171">7987 6081 213 0,'3'-6'86'0,"-1"-2"-1"15,-2 2 15-15,0 0-7 16,0 1-16-16,0 1 8 16,0 1-13-16,0 1 11 15,-2-1-13-15,-3 0-12 16,-3 2-22-16,-3 0-19 16,-2 1-12-16,-2 0 1 15,1 0-3-15,-6 0-2 16,1 2 9-16,-2 8-1 15,0 7 0-15,2 7-1 16,0 5-8-16,10 3-3 16,3 1 3-16,6-1 1 0,8-5-1 15,12-4-1-15,11-6-13 16,2-8 14-16,2-9-3 16,3 0-21-16,-3-11-62 15,-5-9-110-15,-21 6-53 16,-8 1-178-16</inkml:trace>
  <inkml:trace contextRef="#ctx0" brushRef="#br0" timeOffset="40602.7516">8082 6007 474 0,'-8'0'91'0,"4"17"-46"0,1 6 38 15,3 4 14-15,0 5-7 16,0-2-37-16,0-1-17 16,0-7-9-16,0-7 11 15,0-7-7-15,0-6-16 16,0-2-8-16,0 0 2 16,0 0 9-16,0-6 4 15,4-11 16-15,10-5-3 16,4 1-35-16,1 1-13 15,-1 5 13-15,-2 5 11 16,-5 4-11-16,-2 4 8 16,-7 2 23-16,0 0-15 15,-2 13 4-15,0 5-19 0,0 3 6 16,0-1 6 0,0-2-8-16,0-3-1 0,0-3-4 15,2-3-16-15,9-2-52 16,5-4-153-16,6-3-87 15,-13 0 6-15,2 0-90 16</inkml:trace>
  <inkml:trace contextRef="#ctx0" brushRef="#br0" timeOffset="41769.0961">8344 6133 244 0,'0'-16'242'0,"-9"11"-158"15,-9 4-33 1,0 1 33-16,-1 3-33 0,-1 13-4 15,4 4-33-15,1 5-14 16,4-3-4-16,10-2 4 16,1-5-2-16,0-5 2 15,11-4-11-15,1-6 10 16,2 0 1-16,5 0 13 16,0-11 22-16,1-2-13 15,-4 1 0-15,-1 0-19 16,-3-1-3-16,-1 2 0 15,-2 2-21-15,-3 2 16 16,-4 7-27-16,-2 0 10 16,0 0-12-16,0 10-37 0,-2 4 38 15,-4-2 33-15,4-1 0 16,2-4 1-16,0-3-2 16,0-3-1-16,4-1-8 15,8 0-10-15,4-9 20 16,0-3-64-16,-1 0-71 15,-1 1 47-15,-1-1 16 16,-5 4 36-16,-1 4 36 16,-5 3 9-16,-2 1 47 15,0 0-6-15,0 10-21 16,-9 9-2-16,1 2 34 16,3 0 11-16,-3-4 14 15,7-4-18-15,-1-5 9 16,2-5-7-16,0-3-2 15,0 0-3-15,0 0 11 0,3-4-10 16,8-11-30-16,3-2-16 16,2-1-20-16,0-1-1 15,1 4-3-15,-2 2 4 16,-1 6-3-16,-9 4 0 16,-1 3-15-16,-1 0 1 15,-2 5-1-15,3 8 6 16,1 2 12-16,-1-1 2 15,1-3 2-15,0-3-2 16,1-4-2-16,1-3-3 16,3-1-2-16,1 0-54 15,3-6 52-15,-7-5-21 0,3-4-33 16,-1 1 23-16,-2-3 20 16,-1-2-6-16,-3 4 22 15,-3 4 2-15,0 5 1 16,0 5 35-16,0 1-6 15,0 0-30-15,0 0 0 16,0 7-11-16,0 5-2 16,0 2-15-16,0 2 28 15,3 0 14-15,3 2 17 16,-4-1 2-16,-2 0-10 16,0-1-1-16,0-1-7 15,-2-5-6-15,-7-2-1 16,4-4-8-16,2-4 1 0,3 0-1 15,0 0 13-15,0 0-2 16,5-7-8-16,11-6-3 16,-3-5 0-16,5-1-22 15,-3 0 22-15,1-2 12 16,-4-2-9-16,-1 2 4 16,-4 4 6-16,-4 3-9 15,-3 5 18-15,0 4-4 16,0 3-1-16,0 2 7 15,0 0-18-15,-8 9-6 16,1 7-14-16,-4 4 1 16,8 1 11-16,1 0-16 0,2-3 18 15,0-4 0-15,10-3 9 16,3-4 3-16,-1-4 9 16,6-3-10-16,-3 0 5 15,-1-5-16-15,-1-9-1 16,-3-1-29-16,-2-3-35 15,-4-2 11-15,2 0-5 16,-5 2-30-16,-1 3 30 16,0 5-96-16,-3 5-46 15,-3 5-26-15,4 0-29 16</inkml:trace>
  <inkml:trace contextRef="#ctx0" brushRef="#br0" timeOffset="41893.7598">8847 6088 87 0,'0'0'26'16,"0"0"-26"-16,0 0 0 16,0 0-17-16,2 0 1 15,2 0 4-15,-1 0-37 16</inkml:trace>
  <inkml:trace contextRef="#ctx0" brushRef="#br0" timeOffset="41982.5222">8859 6076 57 0,'0'-4'71'0,"0"1"-50"15,0 0-21-15,0 2-5 16,0 0-27-16,2 1-46 16</inkml:trace>
  <inkml:trace contextRef="#ctx0" brushRef="#br0" timeOffset="42270.349">8891 6053 118 0,'0'-5'77'15,"0"2"3"-15,0 0 17 16,0 1-23-16,0 2 2 15,-4 0 1-15,-6 0-33 16,0 0-26-16,-1 0-5 16,2 5 4-16,4 3 2 15,5 1-14-15,0 2-5 16,14 2 0-16,1 1 8 16,5 0 9-16,-2 1-3 15,-6-1-4-15,-4-1-5 16,-5 0 13-16,-2-3 9 0,-1-2 0 15,-1-1-9-15,-15-1-18 16,-2-1 2-16,2-3 15 16,3-2-17-16,5 0-78 15,8-9-124-15,0-3-116 16</inkml:trace>
  <inkml:trace contextRef="#ctx0" brushRef="#br0" timeOffset="42479.5465">8977 5901 402 0,'5'28'143'0,"3"15"-77"16,-2 3 77-16,3 2 42 16,-3 1-54-16,-3-4-48 15,-3-3-51-15,0-7-26 16,-19-7-6-16,-12-5-56 15,-7-7-120-15,21-16-164 16,-5 0-45-16</inkml:trace>
  <inkml:trace contextRef="#ctx0" brushRef="#br0" timeOffset="43319.2969">7746 5868 92 0,'-14'3'144'16,"-8"1"-39"-16,-5 6-27 15,-3 9 29-15,-1 11-9 16,-3 12-5-16,4 14-7 16,8 8-19-16,10 0 27 15,12-3-59-15,12-9-35 16,23-11-4-16,16-8-7 16,6-13-13-16,4-11-85 0,-36-9-114 15,-5-9-191-15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11:51.54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5056 5433 22 0,'-1'2'313'16,"1"-2"-227"-16,0 0-63 15,5 0 16-15,13 0 22 16,4 0 6-16,10 0-7 16,5 0-14-16,7 0 0 15,7 0-2-15,4 0 21 16,2 0 23-16,2 0-34 0,6 0-22 16,-1 0-2-1,-4 0-7-15,-2 0-8 0,-4 0 3 16,-7 0-6-16,-3 0-6 15,-7 0 1-15,-8 0-5 16,-10 0 4-16,-5 0-5 16,-11 0-1-16,-3 0 3 15,0 0-1-15,0 0-4 16,0 0-1-16,0 0-10 16,0 0-8-16,0 0-11 15,0 0-5-15,0 0-28 16,2 0-43-16,7 3-53 15,-6-2-77-15,6 0-139 16</inkml:trace>
  <inkml:trace contextRef="#ctx0" brushRef="#br0" timeOffset="915.7177">7120 5453 180 0,'20'0'193'0,"13"1"-128"16,15 2 3-16,15 2 43 16,11-1-20-16,10-1 17 0,1-1 17 15,1-1-48-15,4-1-30 16,-8 0-7-16,-7 0-16 16,-5-1-9-16,-13-2-6 15,-12 1-9-15,-7 0 6 16,-16 2-6-16,-9-1-8 15,-6 1-13-15,-5 0 3 16,-2 0-18-16,0 0-36 16,0 0-49-16,6 0-67 15,-4 2-112-15,9 0-85 16</inkml:trace>
  <inkml:trace contextRef="#ctx0" brushRef="#br0" timeOffset="1556.5719">8503 5437 271 0,'2'0'168'15,"10"0"-39"-15,7-1 18 16,7 0 13-16,4-1 4 16,4-1-10-16,1 0-42 15,0-1-48-15,4 1-25 16,0 0-20-16,-2-1-11 15,-1 4-1-15,-3 0-5 16,-4 0-2-16,-6 0-12 16,-2 0-19-16,-8 2-50 15,3 1-70-15,-3 0-85 0,-12-2-21 16,-1-1-104-16</inkml:trace>
  <inkml:trace contextRef="#ctx0" brushRef="#br0" timeOffset="2199.399">9243 5423 151 0,'-6'0'215'0,"6"0"-100"15,0 0-30-15,6 0 25 16,18 0 6-16,15 1-5 15,20 1 39-15,17 1-38 16,12 0-30-16,-2-1-16 16,-1-2-22-16,-4 0 12 15,-9 0-14-15,-3 0-33 16,-1 0-2-16,-5 0-2 16,-10 0-5-16,-7 1-3 15,-13-1-3-15,-10 0 1 0,-7 0-6 16,-10 0 4-16,-1 0 5 15,-5 0 4-15,0 0 3 16,0 0-5-16,0 0-14 16,0 0-17-16,0 0-9 15,0 0-6-15,0 0-60 16,-5 0-116-16,-1 1-40 16,4-1 22-16,-3 0-167 15</inkml:trace>
  <inkml:trace contextRef="#ctx0" brushRef="#br0" timeOffset="24530.8668">6403 7628 258 0,'-11'2'169'16,"11"-2"-104"-16,0 0-43 16,0 0 31-16,0 0 11 15,0 0 8-15,0 0-29 16,8 0-25-16,-3 0 13 16,8 0 18-16,5 0 61 15,9 0-4-15,5 0-13 0,8 2-23 16,9 0-33-16,15 2 11 15,9 1 5-15,17-2-15 16,6-1-10-16,11 0 0 16,15-2 8-16,8 0-2 15,7 2 7-15,4-1-21 16,-4 0-9-16,-5 0-7 16,-6 0-2-16,-4-1 3 15,-7 0 8-15,-11 1-4 16,-9-1-7-16,-12 0-4 15,-15 1 2-15,-7-1-2 16,-11 0 4-16,-16 0 7 16,-4 0-3-16,-8 0-3 0,-9 0 12 15,0 0-9 1,-6 0-1-16,-2 0 4 0,-3 0-5 16,0 0 2-16,-1 0-3 15,2 0-1-15,0 0 0 16,-3 0-2-16,2 0 2 15,0 0 2-15,-2 0-4 16,1 0 0-16,1 0-2 16,4 0 0-16,0 0 2 15,3 0 0-15,-2 0-2 16,0 0 2-16,-5 0-4 16,0 0 3-16,-1 0-5 0,-1 0 0 15,0 0-8-15,0 0-7 16,0 0-8-16,0 0-38 15,0 0-53-15,0 3-50 16,-12 1-72-16,-8 3-36 16,9-4 32-16,-9 1-193 15</inkml:trace>
  <inkml:trace contextRef="#ctx0" brushRef="#br0" timeOffset="25297.4731">6630 7854 33 0,'-11'-4'110'16,"3"4"-26"-16,7-2-2 0,1 2-1 15,0 0-3 1,0 0-4-16,0 0-3 0,0 0 9 16,11 0-9-16,19 0 3 15,17 0 37-15,27 0 13 16,23 0-7-16,20-2-35 15,9 2-26-15,6 0 8 16,-6 0-12-16,-1 0-11 16,-9 0-5-16,-2 0-9 15,-7 4-2-15,-6 1-12 16,-7 1-11-16,-9-1 9 16,-12 1-11-16,-10-3 5 15,-10 0-5-15,-13-3 0 16,-11 2-7-16,-10-2-6 0,-11 0-3 15,-6 0-17-15,-2 0-31 16,0 0-22-16,0 0-21 16,-10 0-53-16,2 0-84 15,-7 0-105-15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12:35.92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2092 3993 246 0,'-7'2'140'15,"7"-2"-35"-15,2 0 22 16,20 0 6-16,14 0-25 15,17 0 28-15,12 2 43 16,7 0-23-16,3-1-38 0,-1 0 2 16,-3-1-6-16,-7 0-50 15,-10 0-34-15,-9 0-4 16,-12 0-20-16,-11 0 1 16,-6 0-7-16,-9 2-42 15,-4 0-24-15,-2 1-15 16,1 1-47-16,-2 3-53 15,0 1-37-15,0-4-89 16,0-2-5-16</inkml:trace>
  <inkml:trace contextRef="#ctx0" brushRef="#br0" timeOffset="11495.4913">2569 2749 443 0,'4'-21'115'16,"-4"9"-50"-16,-6 2 75 15,-14 0-3-15,-7 5-96 16,-9 3-25-16,-8 2 8 15,-8 2 21-15,1 12 8 16,2 2 21-16,9-1-12 16,11-1-18-16,12-2-36 0,13 2-8 15,4-1-20 1,35 4-45-16,20 1 65 16,18 1 5-16,15 1 1 0,-2-1-4 15,-4 3 1-15,-11 2 8 16,-18 2 4-16,-13 2-15 15,-19 1-3-15,-21 1-6 16,-3 0 9-16,-29-3 22 16,-15-3 24-16,-10-6 23 15,-6-7 17-15,-2-5-52 16,2-4-21-16,5-2-13 16,9 0-4-16,10-8-49 15,12-3-35-15,12-2-25 16,15-4-77-16,0-1-65 15,15 10 18-15,5 1-96 16</inkml:trace>
  <inkml:trace contextRef="#ctx0" brushRef="#br0" timeOffset="11762.8453">2969 2884 649 0,'-21'-11'195'15,"-9"11"-160"-15,-6 0 13 0,-7 13 56 16,4 11 6-16,6 7-27 16,14 6-40-16,10 2-2 15,9 1-41-15,17-5-18 16,17-5-22-16,15-8-8 15,3-9-42-15,5-9-53 16,3-4-73-16,-39-5-65 16,-5-9-169-16</inkml:trace>
  <inkml:trace contextRef="#ctx0" brushRef="#br0" timeOffset="12045.3956">3116 2914 767 0,'-31'0'198'0,"7"22"-198"0,6 15 0 16,5 2 39-16,12-1 42 16,1-3-55-16,24-8-17 15,13-6 1-15,7-10-4 16,0-11 12-16,0 0-13 16,-7-17 21-16,-9-8 13 15,-9-5-9-15,-11-4-20 16,-8-5-10-16,-8 1 0 15,-13 0 1-15,-3 7 19 16,1 6-20-16,5 11-44 16,7 6-62-16,10 7-57 15,1 1-75-15,0 0-93 16,5 9-27-16</inkml:trace>
  <inkml:trace contextRef="#ctx0" brushRef="#br0" timeOffset="12628.2065">3350 2924 567 0,'14'36'177'0,"-12"2"-68"16,3 5 16-16,1-1-16 16,-1-5 6-16,3-7-17 15,-4-7-20-15,0-9-7 16,-3-5-21-16,-1-7-32 16,0-2-3-16,0 0 3 0,0 0 13 15,2-17 5 1,3-6-36-16,3-10-3 0,5-8-14 15,5-4-5-15,3 0 13 16,7 2 0-16,2 6-6 16,1 9-6-16,0 9 7 15,0 7 6-15,-2 8 8 16,0 4 11-16,-2 0-5 16,-3 16-6-16,-3 5 0 15,-11 1-8-15,-7 5-8 16,-3 0 16-16,-8 0 6 15,-17-2-5-15,-1-2 5 16,-2-4-6-16,5-5 2 16,9-4-2-16,9-5-11 15,5-3-14-15,7-2-77 0,17 0-7 16,8 0 109 0,7-12 7-16,1-5 8 0,-5-4 4 15,-5-3-8-15,-8-1 0 16,-4-3-4-16,-10 0-2 15,-5 0 9-15,-3 4 8 16,0 7-3-16,0 7 0 16,-7 5 11-16,0 5-11 15,2 5-19-15,-3 19-17 16,4 9-1-16,4 1 18 16,0 0 5-16,13-6-1 15,18-5-1-15,9-5 1 16,5-9-4-16,4-7-11 15,2-2-66-15,-2-5-109 16,-31-5-163-16,-3-2-66 0</inkml:trace>
  <inkml:trace contextRef="#ctx0" brushRef="#br0" timeOffset="13527.9733">4509 2733 330 0,'15'-7'179'16,"-10"-4"-128"-16,-2 0 9 16,-3 0 84-16,0 5 6 15,-9-1-4-15,-3 5-83 16,-8 2-33-16,-1 1-14 15,-4 21-6-15,-1 10-9 16,10 12 9-16,5 7 18 16,11 6-20-16,6-4-8 15,24-6-2-15,16-10 2 0,13-11 2 16,4-14 3 0,2-12 1-16,-7 0-6 0,-10-21-22 15,-10-5-3-15,-12-5-5 16,-10-5 15-16,-6-2 9 15,-9 1 6-15,-1 3 17 16,0 9 12-16,0 10 9 16,0 9 1-16,0 6-39 15,0 0-18-15,0 19-57 16,2 10 62-16,5 6 13 16,5 3 4-16,0-4-4 15,6-1 2-15,-2-7-4 16,0-7 5-16,-8-7-4 15,-2-5 2-15,-6-6 5 16,0-1 13-16,0 0 16 0,0-5 19 16,0-10 3-16,0-7-35 15,0-5-16-15,0-2 8 16,0-7 19-16,5 0 22 16,10 2-37-16,7 5-18 15,4 7 0-15,-5 7-2 16,3 4 2-16,0 7-22 15,-1 3-16-15,1 1-42 16,0 1-54-16,4 10-39 16,-20-2-116-16,1-3 2 15</inkml:trace>
  <inkml:trace contextRef="#ctx0" brushRef="#br0" timeOffset="13895.4512">5176 2952 906 0,'13'0'106'15,"16"0"-106"-15,8-15 0 16,-4-3 7-16,-4 1 32 16,-7 0 45-16,-8 2-8 15,-3 0-42-15,-8 2-34 16,-3 2 0-16,0 3-8 15,-1 3-18-15,-15 5 18 0,-6 0 7 16,-6 8-13 0,1 14-2-16,4 3 14 0,8 3-6 15,13-1-2-15,2-4-2 16,8-3 12-16,17-5 7 16,1-4 5-16,5-5 7 15,1-5-3-15,3-1 9 16,-2 0-25-16,0-6-57 15,1-4-112-15,-2-1-75 16,-3 1 26-16,-22 5 39 16,-3 1-17-16</inkml:trace>
  <inkml:trace contextRef="#ctx0" brushRef="#br0" timeOffset="14680.5283">5650 2848 134 0,'6'-14'263'16,"-6"9"-199"-16,0 3-61 15,0-1 22-15,0 1 20 16,0 2 26-16,0 0-23 16,0 0-33-16,0 0-9 15,0-1 0-15,0-1-2 16,0 0 0-16,0-1-2 16,-8-1-1-16,-3 0-1 15,-2 1-2-15,-7 0 2 16,-2 3 3-16,-9 0 5 15,2 1 20-15,3 14 7 0,-3 8-7 16,10 5-12-16,6 3-2 16,12-2 5-16,1-4 10 15,14-4-14-15,12-5 18 16,8-5 32-16,6-6-9 16,0-5-12-16,-3 0-24 15,-3-6-7-15,-5-7-13 16,-3-3-33-16,-4-4-10 15,-4-3 20-15,-3-2-25 16,-2-2-28-16,-4 2 3 16,-6 1 29-16,1 5 23 15,-1 7 21-15,-1 5 10 16,-2 3 8-16,2 3 4 0,-2 1 10 16,0 0 21-16,2 0-13 15,-2 1-40-15,0 14 7 16,0 8-5-16,0 8 19 15,2 4 27-15,0 2 11 16,4 0-7-16,1-5 4 16,-4-4-1-16,6-5-32 15,-5-7-18-15,-1-7-3 16,-1-4-2-16,0-4-10 16,-2-1-5-16,0 0 12 0,0-10-5 15,0-10-11 1,0-8-20-16,0-6 21 15,2-4 18-15,3-5 4 0,5 0 2 16,2 3 6 0,3 7 20-16,3 7 9 0,2 8-37 15,5 8-4-15,3 6-29 16,3 4 29-16,0 0 9 16,1 15 6-16,-3 3-7 15,-9 2-2-15,-9 2 3 16,-9 1-6-16,-2 1 18 15,-18 0-11-15,-11-5-8 16,-7-4 11-16,4-5 4 16,-3-3-8-16,6-3-9 15,3-4-43-15,8 0-73 0,2 0-119 16,16 0-31-16,0-4-7 16</inkml:trace>
  <inkml:trace contextRef="#ctx0" brushRef="#br0" timeOffset="15430.0479">5625 2804 100 0,'0'0'72'0,"0"0"-23"0,0 1-7 15,0 0-1-15,0-1 23 16,0 0-5-16,0 0-5 16,0 0 8-16,0 0-2 15,0 0-25-15,0 1-5 16,3 1 11-16,-1-1-1 16,-2 1-3-16,0 0-10 15,0 1-5-15,0 2 3 16,-8 4 10-16,-8 5 62 15,-5 3-20-15,-6 0-26 16,-2 1-14-16,-2-2-23 16,2-1-11-16,5-2-3 15,2-2-1-15,7-1-42 16,2-4-158-16,13-6-97 16,0 0-55-16</inkml:trace>
  <inkml:trace contextRef="#ctx0" brushRef="#br0" timeOffset="44009.2447">2293 7635 103 0,'-7'0'463'16,"7"0"-341"-16,0 0-77 15,0 0 37-15,2 0 42 16,18 0-3-16,16 0-57 16,16 0 5-16,14 0 23 15,8 0-11-15,7 0 6 16,1 0-19-16,-3 0-12 0,-6 0-27 16,-8 0-27-1,-10 0-2-15,-8 0-18 0,-12 0-35 16,-5 0-49-16,-10 0-45 15,-10 1-96-15,-10-1-56 16,0 0 46-16,-10 0-65 16</inkml:trace>
  <inkml:trace contextRef="#ctx0" brushRef="#br0" timeOffset="44341.6015">2818 7526 161 0,'31'0'195'0,"8"2"-72"0,3 9-19 16,-1 1 15-16,-4-3 0 15,-11 0-12-15,-4-1-27 16,-9-1-29-16,-10-2 4 15,-3-1-16-15,0 3-27 16,-11 7-12-16,-13 4 0 16,-10 2 3-16,-3 0 27 15,-2-4-19-15,3 0 1 16,5 2-4-16,3-5-8 16,9-1-33-16,6-1-100 15,13-4-77-15,0-7-39 0,13 0-66 16</inkml:trace>
  <inkml:trace contextRef="#ctx0" brushRef="#br0" timeOffset="48708.0125">3387 7489 363 0,'-7'0'321'16,"3"7"-178"-16,-2 25-81 0,-3 15 7 16,2 8 6-1,-2 0 49-15,1-2-39 0,5-8-39 16,-2-9-28-16,5-14-4 16,0-11 0-16,0-9-1 15,0-2-6-15,0-1-5 16,0-22 18-16,8-15 52 15,3-12-37-15,2-8-33 16,2-1-2-16,3-2-12 16,-2 5 1-16,-4 11 7 15,4 10 4-15,-9 20 0 16,-3 9 0-16,-2 6 0 16,1 9 0-16,2 25-12 15,-2 10-42-15,1 5 54 0,2-7 50 16,2-13-10-16,1-11-23 15,-2-11 12-15,5-7-22 16,5-1-5-16,8-21 5 16,5-11 17-16,0-8 22 15,-2-4-28-15,-7 4-5 16,-5 5 1-16,-6 13-10 16,-1 10 2-16,-7 9 1 15,-2 4 10-15,0 10-17 16,0 28 0-16,0 17-65 15,0 7 65-15,-2-4 59 16,2-11-29-16,0-13-19 16,2-9-11-16,7-5 2 0,-1-7-4 15,5-4-65 1,6-5-57-16,2-4-130 0,4 0-140 16,-16-3 47-16,-1-4-93 15</inkml:trace>
  <inkml:trace contextRef="#ctx0" brushRef="#br0" timeOffset="49390.6657">3926 7636 647 0,'-9'-10'173'0,"-5"10"-55"16,-3 0-17-16,-1 19-26 0,-6 11-39 15,2 8-1-15,7 2-25 16,4-1 10-16,9-10-9 15,2-9-9-15,2-11-2 16,10-7-24-16,0-2 24 16,8-2 8-16,-1-15 62 15,0-6-17-15,0-4-10 16,-3-2-41-16,-1 1-1 16,-4 4-1-16,-1 3 2 15,-5 8-2-15,-4 8 9 16,-1 5-9-16,0 0-4 15,0 12-47-15,0 10-16 16,0 3 21-16,0-2 46 0,0-8 33 16,4-4-23-1,3-9-10-15,4-2-2 0,-1 0-8 16,6-8-21-16,-2-8 14 16,1-4 6-16,0 0-19 15,-4 1 6-15,-4 5 24 16,0 4 2-16,-3 7-1 15,-4 3 16-15,3 0 1 16,-3 18-18-16,0 7-33 16,1 3 33-16,0-2 41 15,2-3 21-15,-3-7 6 16,3-9-12-16,-1-5 14 16,-2-2-13-16,3 0-25 15,3-6-12-15,-1-13 8 0,6-6-28 16,1-8-8-16,5 0-24 15,3 2-1-15,-1 2 1 16,-3 8 23-16,-3 10 2 16,-5 4 7-16,-3 7 16 15,0 1 9-15,1 19-16 16,-1 5-2-16,3 6-1 16,-3 1 4-16,3-3 3 15,0-6-4-15,3-3-9 16,0-7-5-16,0-7-63 15,3-6-79-15,5 0-80 16,7-6-96-16,-18-6-4 16,0 2-104-16</inkml:trace>
  <inkml:trace contextRef="#ctx0" brushRef="#br0" timeOffset="49760.7109">4442 7630 416 0,'0'-19'138'0,"-5"17"-31"16,-13 2 46-16,-3 0-39 15,-3 5-59-15,0 14-15 16,0 4-13-16,8 5-17 16,8-1-10-16,4-5 0 15,4-2 2-15,0-7-2 16,7-5-10-16,12-7-3 16,4-1 7-16,4-4 6 0,-3-11 40 15,0-3-30-15,-6-2-10 16,0-1 3-16,-4 1 3 15,-2 4-3-15,-3 3-2 16,-2 8 8-16,-7 3 45 16,0 2 8-16,0 11-62 15,0 9-1-15,1 10-4 16,2-1 5-16,2 2 63 16,-2-1-6-16,5-3-30 15,-5-5 17-15,3-2-18 16,-2-6-26-16,0-3 3 15,-4-4-8-15,0-2-56 16,0-5-87-16,0 0-189 16,0 0-36-16</inkml:trace>
  <inkml:trace contextRef="#ctx0" brushRef="#br0" timeOffset="50307.8979">4725 7609 407 0,'-22'-13'220'15,"7"10"-94"-15,-3 1-80 16,-3 2 47-16,2 0-31 0,3 9-14 15,3 5-20 1,7 0-23-16,6 1-5 16,0 3-6-16,19 0 6 0,10 0-6 15,2 5 6-15,-2-3 37 16,-2 2-8-16,-8 1 9 16,-6 0-11-16,-10 2-7 15,-3-1 19-15,-2-1 8 16,-18-5-4-16,-9-4 1 15,1-4 18-15,-7-5-11 16,3-5-20-16,6 0-17 16,1-7-14-16,10-13-61 15,8-7-93-15,7-5-107 16,0 16-59-16,16-1-98 16</inkml:trace>
  <inkml:trace contextRef="#ctx0" brushRef="#br0" timeOffset="50481.4575">4862 7600 509 0,'17'32'163'0,"-17"6"-47"15,0 1 22-15,0-4 60 16,0-6-65-16,0-6-26 16,0-9-79-16,0-7-28 15,0-5 0-15,0-2-82 16,12-9-139-16,-4-5-145 15,-3-2-31-15</inkml:trace>
  <inkml:trace contextRef="#ctx0" brushRef="#br0" timeOffset="51245.0488">5006 7679 566 0,'0'23'150'15,"0"-2"-57"-15,0-4 57 16,0-5 23-16,0-4-46 15,0-6-44-15,2-2-51 16,4 0-21-16,3-10-11 16,4-9-4-16,3-5-3 15,0-1-47-15,-1 4-12 16,1 4 36-16,-6 6 29 0,-4 4 1 16,-3 6 0-1,-3 1-6-15,2 1 4 0,1 14 2 16,3 3-11-16,-1 2 11 15,4 1 32-15,-1-6-9 16,6-1-15-16,6-5 10 16,-1-5 9-16,3-4-11 15,-2 0 0-15,0-13-1 16,-3-4-15-16,-1-3-25 16,-7 1-4-16,-6-2-8 15,-3 3 15-15,0 5-4 16,0 4 26-16,0 6 0 15,-11 3-2-15,-1 3 1 16,-5 15-20-16,4 2 13 16,3 0-1-16,8 0 7 0,2-6-1 15,0 0 3-15,14-5 22 16,5-5 3-16,5-4-2 16,-2 0 3-16,3-9 0 15,-8-9 5-15,3 0-31 16,-6 0-37-16,-4-2-9 15,-7 0-7-15,-3-1 50 16,2 7-9-16,-2 4 12 16,0 7 8-16,0 3-5 15,0 0 0-15,0 2-3 16,5 10-31-16,3 1 29 16,8 3 2-16,-1 0 22 15,3 1 31-15,2 2 13 16,-7 4-17-16,0 0-15 0,-2 3-9 15,-5 1-1-15,-2 2-22 16,-4-4 17-16,0-1-15 16,-16-2-4-16,-5-4 0 15,0-3 7-15,-6-4 27 16,2-2-14-16,1-4-15 16,0-1-1-16,4-4-4 15,6 0-31-15,4 0-17 16,1-11-15-16,7-5-33 15,2-6-73-15,0 9-118 16,2-2-104-16</inkml:trace>
  <inkml:trace contextRef="#ctx0" brushRef="#br0" timeOffset="52190.8434">6023 7307 257 0,'-27'3'527'16,"2"34"-315"-16,-4 10-122 0,4 13 37 16,4 2 5-16,7 2-4 15,8-5-31-15,5-12-66 16,1-10-8-16,1-9-2 16,14-10-1-16,2-4-18 15,11-10 3-15,4-4 1 16,7 0 16-16,6-4-2 15,0-8 12-15,-3 1-8 16,-8 0-7-16,-4 2-8 16,-9-2-9-16,-6 2-39 15,-7-2-83-15,-5 2-96 16,-3-3-61-16,-5 8-174 16,-12 1-10-16</inkml:trace>
  <inkml:trace contextRef="#ctx0" brushRef="#br0" timeOffset="52325.6647">5990 7551 209 0,'0'-21'535'15,"12"4"-339"-15,17 0-184 16,-3 2-6-16,2-1-12 16,-8 5-66-16,-17 7-173 15,-3 1-172-15</inkml:trace>
  <inkml:trace contextRef="#ctx0" brushRef="#br0" timeOffset="52423.9148">6065 7361 20 0,'-2'-14'408'15,"2"8"-391"-15,15 2-17 0,-4 4-85 16,-1 0-147-16</inkml:trace>
  <inkml:trace contextRef="#ctx0" brushRef="#br0" timeOffset="52654.9449">6163 7530 607 0,'8'32'177'0,"21"2"-17"16,8-3 13-16,7-2-13 0,4-6-21 15,2-2-73-15,-6-10-36 16,-6-7-17-16,-10-4-13 15,-3-1-17-15,-8-16-42 16,-1-1-78-16,-4-6-78 16,-8-1-60-16,-4 16 14 15,0-3-36-15</inkml:trace>
  <inkml:trace contextRef="#ctx0" brushRef="#br0" timeOffset="52805.3393">6496 7552 347 0,'-31'22'201'15,"0"7"-51"-15,2 3 9 16,-4-1 50-16,1 0-26 16,0-4-115-16,1-2-55 15,4-5-11-15,3-2-2 0,8-4-104 16,13-14-161-16,3 0-150 16</inkml:trace>
  <inkml:trace contextRef="#ctx0" brushRef="#br0" timeOffset="53707.3557">6693 7702 124 0,'0'45'466'16,"0"4"-410"-16,0-4-31 15,0-6 78-15,0-10 6 16,2-9 7-16,-2-9-60 16,0-8-49-16,0-3-7 15,0-2 0-15,0-17 14 16,0-11-14-16,0-8-7 15,0-6-23-15,5-6 14 16,11 3 1-16,-2 0 7 0,4 9 8 16,1 5 26-16,-1 11 24 15,-2 8-6-15,-1 7-5 16,-2 6-24-16,-7 1 15 16,1 5 5-16,-3 13-25 15,-4 4-10-15,0 3-13 16,-3-1 8-16,-11-2 5 15,-3-2 24-15,0-1-22 16,5-3 5-16,6-5-4 16,3-2-2-16,3-5-1 15,3-1-4-15,13-1-26 16,5-2-28-16,8 0 53 16,2-11 5-16,1-6 0 0,-1-2 0 15,-5-1 0 1,-3 1 5-16,-7 1-2 0,-6 1 3 15,-1 1-1-15,-7 2 33 16,0 7-6-16,-2 2-2 16,0 5-10-16,0 0 4 15,-2 8-24-15,-9 12-26 16,-2 8 8-16,2 1 16 16,9 2 2-16,2-4-1 15,4-3-3-15,18-6-9 16,9-6-26-16,7-7-13 15,-1-5-28-15,5-12-46 16,-2-11-24-16,-7-1-55 0,-3-5-22 16,-9 0 38-1,-10 0 90-15,-2 1 99 0,-9 3 95 16,0 7 30-16,-10 7 17 16,-11 7 9-16,1 4-17 15,-5 6-67-15,-3 14-52 16,1 5-11-16,3 4 20 15,6 0 23-15,7 1-2 16,7-3 1-16,4-4 19 16,7-4-4-16,14-7-28 15,13-7-21-15,3-5 15 16,5 0-27-16,3-9-19 16,-6-7-155-16,-25 5-126 15,-7 2-82-15</inkml:trace>
  <inkml:trace contextRef="#ctx0" brushRef="#br0" timeOffset="53953.6976">7403 7373 491 0,'-14'43'155'16,"11"9"-51"-16,0 3-5 0,3-2 95 16,0-4-44-16,0-8-53 15,0-7-57-15,3-9-35 16,0-8-5-16,-2-7-22 16,3-6-117-16,-1-4-193 15,1-3-146-15</inkml:trace>
  <inkml:trace contextRef="#ctx0" brushRef="#br0" timeOffset="54111.3011">7431 7616 889 0,'-48'0'197'0,"22"0"-183"0,13 0-14 16,6 7-20-16,7-5-149 15,7 0-241-15</inkml:trace>
  <inkml:trace contextRef="#ctx0" brushRef="#br0" timeOffset="54744.0802">7639 7616 509 0,'-19'-2'153'16,"1"2"-117"-16,2 9-18 15,-4 11 42-15,4 3-12 16,4 1-28-16,5 0 8 15,7-5-20-15,0-3-5 16,7-7 4-16,10-4-6 16,1-5 3-16,1 0 29 15,2-3 3-15,-2-11-23 16,-3-1-13-16,-2-1-8 16,-2 3-6-16,-3 1 4 15,0 6-3-15,-6 3 0 0,-3 3 7 16,0 3 4-16,0 15-21 15,2 3-22-15,2 1 45 16,5-2 18-16,4-2 35 16,4-9 12-16,3-6 11 15,5-3-13-15,1-10 3 16,1-12-30-16,-3-6-36 16,2-1 0-16,-6-2-27 15,-1 0 8-15,-1 1 8 16,-6 0 11-16,-5 8 3 15,-4 8 0-15,-3 8 16 0,0 6-19 16,0 1-1-16,-17 18-6 16,0 10-7-16,-1 8 14 15,3 3 11 1,8 1-3-16,7-6 20 0,0-3 21 16,0-7-3-16,11-7-20 15,4-7-26-15,2-9-7 16,4-2-24-16,0 0-127 15,-12-8-110-15,-1-1-226 16</inkml:trace>
  <inkml:trace contextRef="#ctx0" brushRef="#br0" timeOffset="55590.7246">7985 7389 325 0,'2'-11'207'16,"-2"9"-74"-16,1 1-17 15,1 1 65-15,-2 0-2 16,2 0-50-16,-2 0-59 15,0 14-46-15,0 12-17 16,0 13-5-16,0 2 43 16,0 2-17-16,-5-1-23 15,-2-6-5-15,-3-5 0 16,4-6 0-16,-3-5-33 16,0-3-51-16,2-4-40 0,3-6-79 15,4-7-71 1,0 0-84-16</inkml:trace>
  <inkml:trace contextRef="#ctx0" brushRef="#br0" timeOffset="55857.1058">8083 7517 618 0,'-32'-8'276'0,"1"8"-124"16,1 0-140-16,4 0 41 16,5 7-20-16,2 4-27 15,6 1-6-15,6 1-84 16,7-1-99-16,0-11-62 15,11-1-109-15</inkml:trace>
  <inkml:trace contextRef="#ctx0" brushRef="#br0" timeOffset="56074.5544">8251 7489 582 0,'0'3'181'16,"-9"23"-181"-16,-13 10 4 16,6 1 28-16,1-1 59 15,6-5-49-15,9-5-38 16,0-10-4-16,9-7-84 16,4-9-111-16,0 0-105 15</inkml:trace>
  <inkml:trace contextRef="#ctx0" brushRef="#br0" timeOffset="56340.322">8338 7574 229 0,'-21'3'462'16,"3"22"-347"-16,3 3-83 16,11-5 99-16,4-3-3 15,6-5-74-15,20-8-31 16,0-5-23-16,11-2 0 15,-2-11 0-15,-1-10-14 16,-8-5-57-16,-7-6 34 16,-11 0-12-16,-5-1 27 15,-3 0 22-15,0 7 9 16,0 10-5-16,-11 8-4 16,0 8-45-16,-2 0-73 15,-2 13-44-15,12-2-52 16,0-4-40-16</inkml:trace>
  <inkml:trace contextRef="#ctx0" brushRef="#br0" timeOffset="56824.3197">8503 7564 304 0,'12'18'114'0,"-10"-4"-33"16,-2 1-18-16,0-3 14 16,0-5-2-16,0-4-25 15,0-3-12-15,0 0-4 16,0 0-5-16,3-10 8 15,10-7 32-15,1-5-59 0,5-2-10 16,2-1-18 0,-1 3 18-16,-4 10 10 0,-2 5 28 15,-9 5 89-15,2 2-52 16,-4 11-1-16,2 13-21 16,-1 7-27-16,3-1 17 15,1-4 1-15,0-8-15 16,2-5-6-16,3-6-7 15,1-7-12-15,1 0-4 16,5-9 0-16,0-11-42 16,-2-5-44-16,-3-2 29 15,-5-4 15-15,-3 0 19 16,-4 3 5-16,-3 6 18 16,0 8 28-16,0 4 7 15,0 9-18-15,0 1-17 0,4 0 2 16,1 2-2-16,4 12-9 15,3 5 9-15,0 2 57 16,-1 2-9-16,-2 1-37 16,-5-1 1-16,-4-1 3 15,0-4-15-15,-16-4-4 16,-5-5-5-16,-10-7-45 16,2-2-111-16,16-4-168 15,2-13-198-15</inkml:trace>
  <inkml:trace contextRef="#ctx0" brushRef="#br0" timeOffset="56974.9794">8337 7185 1056 0,'-53'-28'308'16,"37"27"-270"-16,5 1-32 15,2 15-6-15,1 18-23 16,8-12-386-16,-2 4-467 15</inkml:trace>
  <inkml:trace contextRef="#ctx0" brushRef="#br0" timeOffset="199741.2773">7796 2439 528 0,'0'-18'169'0,"0"13"-50"15,0 1 92-15,2 4-6 16,-2 0-45-16,0 0-35 15,0 0-45-15,1 6-30 16,5 19-19-16,0 16-14 0,1 10 20 16,-1 7 4-16,-3 3-25 15,-1-3-12 1,-2-3 2-16,0-6-3 0,0-9-3 16,0-6-43-16,0-9-34 15,0-6-41-15,0-10-59 16,-5-6-92-16,-6-3-88 15,7-5 31-15,-2-11-7 16</inkml:trace>
  <inkml:trace contextRef="#ctx0" brushRef="#br0" timeOffset="200003.9146">7913 2310 511 0,'64'-24'113'0,"-11"24"-59"16,0 3 100-16,-9 17 21 16,-4 8-53-16,-9 6-36 15,-14 3-6-15,-12 4-14 16,-5 0-47-16,-18-1-11 16,-18-1-6-16,-5-7-2 15,-2-3 2-15,-1-5 0 16,4-6-2-16,6-3-26 0,5-4-62 15,7-5-122-15,22-6-155 16,0 0 31-16</inkml:trace>
  <inkml:trace contextRef="#ctx0" brushRef="#br0" timeOffset="200422.9943">8143 2805 484 0,'23'-2'250'16,"7"-19"-149"-16,2-3-15 15,-3 0 76-15,-2 0-76 16,-7 0-24-16,-4 0-43 16,-8-1-1-16,-5 3 7 15,-3 1-25-15,-5 6-11 16,-17 7-12-16,-4 8-4 16,-14 9 27-16,0 23 2 15,-1 10 5-15,9 6-7 16,14-2-4-16,14-2 1 15,4-8-7-15,22-4-13 16,17-8 17-16,5-7 1 0,-1-9 0 16,0-8 5-16,-6 0-46 15,-5-13-64-15,-27-1-86 16,0-1-119-16</inkml:trace>
  <inkml:trace contextRef="#ctx0" brushRef="#br0" timeOffset="200818.9375">8426 2700 394 0,'-8'46'127'0,"8"-13"13"15,0-4 34-15,0-6-31 16,0-7-28-16,0-7-51 15,0-5-12-15,0-4-25 16,0 0-8-16,0-5 9 16,0-14 11-16,0-6-2 15,0-4-37-15,11-4-2 16,1 2-6-16,5 2-6 16,-4 5 1-16,2 7 8 15,-1 8 5-15,0 6 11 16,0 3 12-16,5 4-18 0,-1 14 3 15,-2 6 22-15,0 6-16 16,-6-1-13-16,-2-2 3 16,-4-4-2-16,-4-5-2 15,0-3-6-15,0-4-15 16,0-2-92-16,0-3-87 16,0-6-97-16,-2 0-40 15</inkml:trace>
  <inkml:trace contextRef="#ctx0" brushRef="#br0" timeOffset="201590.2388">8724 2260 281 0,'0'0'158'15,"0"17"-48"-15,0 16-8 16,-1 12 70-16,-6 5-12 15,3 9-35-15,2 2-4 0,-1 0-38 16,1-2-29-16,2-7-26 16,0-8-13-16,0-8-13 15,0-9 3-15,0-6-5 16,0-6-14-16,0-5-61 16,7-7-65-16,5-3-107 15,-4 0-76-15,-2-12 33 16</inkml:trace>
  <inkml:trace contextRef="#ctx0" brushRef="#br0" timeOffset="201733.4169">8851 2593 10 0,'-18'-23'668'16,"-1"18"-532"-16,-1 4-65 0,5 1 82 15,5 0-104-15,2 16-49 16,5 4-73-16,3 0-116 15,0-12-88-15</inkml:trace>
  <inkml:trace contextRef="#ctx0" brushRef="#br0" timeOffset="202140.08">8924 2571 569 0,'-24'-18'122'0,"4"18"-79"16,4 3-6-16,-1 20-3 16,1 12-18-16,3 5-16 15,4 3-3-15,7-3 3 16,2-5-27-16,14-8 6 16,10-8 12-16,0-8-4 15,5-8 13-15,-5-3 18 16,-2-3 1-16,-2-13 14 15,-5-3 6-15,-1-3-38 16,-8 0 1-16,0-1 15 16,-3 1 9-16,0 4-3 15,-3 6 13-15,3 9-29 0,-3 3-7 16,0 6-1 0,-8 13-58-16,-3 2 13 0,4-1 37 15,3-2-38 1,4-4 4-16,0-5-7 0,12-4-20 15,11-5-48-15,-12 0-46 16,2 0-162-16</inkml:trace>
  <inkml:trace contextRef="#ctx0" brushRef="#br0" timeOffset="202432.4949">9153 2556 81 0,'-21'-16'454'0,"1"16"-365"15,6 4-51-15,6 12 53 16,8 3-65-16,0 10-26 16,21 2-9-16,8 3 9 15,3 2 17-15,-3-4 9 16,-4 1-14-16,-5-2 6 16,-7-2 19-16,-10-3-1 15,-3-6 3-15,0-5-13 16,-11-5-16-16,-5-3 29 15,-8-5 26-15,-2-2-18 16,3 0-9-16,1-10-14 16,4-4-24-16,7-3-6 0,9-1-77 15,2-3-82 1,13-1-14-16,-1 13-52 0,5 0-84 16</inkml:trace>
  <inkml:trace contextRef="#ctx0" brushRef="#br0" timeOffset="202740.0003">9333 2601 314 0,'-21'8'214'16,"2"21"-93"-16,6 4-38 16,13 3 25-16,0-2-46 15,21-5-9-15,10-6-5 16,0-8-13-16,5-9-35 15,-4-6 11-15,-9-1 10 16,-7-16-15-16,-7-5-6 0,-9-6-6 16,0-3 6-16,-14-5 65 15,-8 2-2-15,-3 5-19 16,2 7-8-16,3 12-21 16,2 8-15-16,2 2-13 15,3 9-55-15,1 9-122 16,12-1-65-16,0-10-4 15,5-3-109-15</inkml:trace>
  <inkml:trace contextRef="#ctx0" brushRef="#br0" timeOffset="203056.3243">9470 2701 357 0,'0'24'93'16,"0"-7"7"-16,0-5 50 15,0-2-10-15,0-6-31 16,0-2-33-16,0-2-25 16,0 0-6-16,0-2 25 15,6-10 17-15,-3-4-18 16,7-6-52-16,1-3-8 16,7 3-4-16,-2 0 7 15,3 6 21-15,2 5-31 16,-2 6 12-16,1 5 12 0,-3 2-13 15,1 18-8-15,1 8-5 16,-3 5 0-16,1-1-1 16,-7-4 1-16,-8-4-2 15,-2-7-56-15,0-8-120 16,0-9-175-16,0 0-105 16</inkml:trace>
  <inkml:trace contextRef="#ctx0" brushRef="#br0" timeOffset="203572.4139">9955 2320 709 0,'-7'28'18'0,"0"22"19"16,7 10 101-16,0 2 68 15,7-2-80-15,9-6-26 16,3-14-68-16,-1-10-11 16,-4-13-16-16,-4-10 14 15,0-7-19-15,3 0 14 16,3-11 12-16,-3-10-4 15,6-4-22-15,-7-3-51 16,-2 7 28-16,-1 7 2 0,-6 9-40 16,2 5-35-16,-2 18 22 15,2 9-43-15,6 4 101 16,6-1 16-16,6-3 35 16,7-6 13-16,1-6 11 15,2-11 21-15,-2-4-29 16,-5-14 30-16,-1-14-29 15,-10-9-31-15,-4-9-20 16,-4-2-1-16,-7-1 0 16,0 6 7-16,0 10-3 15,0 11-4-15,-10 9-28 16,-8 8-80-16,-3 5-38 0,-2 3-91 16,14 8-46-16,4-1-4 15</inkml:trace>
  <inkml:trace contextRef="#ctx0" brushRef="#br0" timeOffset="204039.6423">10465 2549 175 0,'-11'-16'570'0,"0"16"-493"15,-5 0-74-15,3 17 61 16,-3 10-10-16,5 10 13 16,6 2-40-16,5-1-15 15,0-5 42-15,3-6-12 16,10-6-5-16,1-9-21 16,-2-7 3-16,0-5-4 15,1 0 54-15,4-1 27 16,-1-11-56-16,1-3-26 15,1-3-12-15,-4-4 2 16,-1-2-8-16,-5-2 0 16,-3 5-18-16,-2 7 8 15,-3 6 0-15,0 5 7 16,0 3-2-16,0 1-3 0,0 18-22 16,-6 7-18-1,3 1 39-15,3-3 13 0,0-5 1 16,0-6 3-16,3-5-4 15,5-5-4-15,5-3-54 16,5 0-67-16,1-11-64 16,2-8-62-16,-5-5 6 15,-10 12 24-15,-4-1 54 16</inkml:trace>
  <inkml:trace contextRef="#ctx0" brushRef="#br0" timeOffset="204509.6191">10691 2601 19 0,'16'-25'210'15,"-16"25"-80"-15,0 1-12 0,-6 18-68 16,-1 8 0-1,-1 2 44-15,1-1 10 0,5-2-19 16,2-7-17-16,0-7 23 16,0-5 5-16,0-5-52 15,0-2-27-15,9-2 30 16,2-15 55-16,9-6-46 16,-1-6-47-16,2-1-7 15,3-1-2-15,2 2 0 16,-2 5-35-16,0 7-16 15,-9 3-21-15,-1 4 23 16,-7 4 24-16,-1 0 24 0,-6 2 2 16,0 0-1-1,0 1 8-15,0 1 14 0,0 2 25 16,-6 0-47 0,-4 0-5-16,2 0-4 15,-1 0-7-15,5 6 2 0,4 3-6 16,0 1-8-16,0 4 4 15,16 3 9-15,5 4 15 16,3 3 3-16,2 1 17 16,-3 2 11-16,-1-2-3 15,-9 0 2-15,-5-7 14 16,-5-6-11-16,-3-2-11 16,0-4-7-16,-6 0 4 15,-7-1-1-15,-3-2 12 0,-4-3-7 16,-4 0-23-1,-3 0-25-15,-5-4-112 0,20 0-133 16,4 0-101-16</inkml:trace>
  <inkml:trace contextRef="#ctx0" brushRef="#br0" timeOffset="210323.6969">7181 3101 414 0,'-13'2'102'16,"13"-2"-87"-16,0 0 47 16,0 0 49-16,0 0-13 15,13 0-15-15,8-3-29 16,10-6-15-16,11-3 26 16,9-2 6-16,4-1-17 15,3-2-13-15,-2-2-11 16,-4 3-10-16,-7 3 1 15,-7 1-8-15,-9 3-11 16,-14 2-2-16,-2 2 1 16,-8 1-1-16,-4 4-14 15,-1 0-21-15,0 0-11 16,0 0-46-16,0 0-100 0,-1 0-47 16,-4 0-33-16,-1 0-115 15</inkml:trace>
  <inkml:trace contextRef="#ctx0" brushRef="#br0" timeOffset="210671.893">7516 2894 375 0,'28'2'159'16,"16"-2"-151"-16,7 0-7 16,-3 1 70-16,-3 2-30 15,-12 3-5-15,-8 1 1 16,-12 3-23-16,-8 4-7 16,-5 1-7-16,-3 5 0 15,-17 2 5-15,-9 2 35 16,-6 1 21-16,-5-2 9 15,4-2-40-15,2-1-12 16,5-1-10-16,5-3-7 16,5 0-1-16,7-2-67 0,9-1-103 15,3-11-50-15,0-2-53 16</inkml:trace>
  <inkml:trace contextRef="#ctx0" brushRef="#br0" timeOffset="214131.6786">11087 2928 508 0,'-11'-3'58'16,"11"3"-56"-16,0 0 14 15,0 0 79-15,3 0-16 16,16 11-56-16,11 8-13 0,9 8 27 16,8 5 57-16,2 2 3 15,-2-1-31-15,1 0-12 16,-5-5-16-16,-4-3-14 16,-3-4-10-16,-8-4-9 15,-7-6 1-15,-6-4-6 16,-4-3-2-16,-3-2-40 15,-3-2-64-15,-2 0-111 16,-3 0-43-16,0-7 22 16</inkml:trace>
  <inkml:trace contextRef="#ctx0" brushRef="#br0" timeOffset="215471.5872">11061 2943 116 0,'-5'0'106'15,"5"0"-81"-15,0 0 10 16,0 0 44-16,0 0-9 15,0 2-8-15,0-2-13 16,0 1-12-16,0 1-10 0,0 4-4 16,0 5-4-1,7 4-4-15,2 5 35 0,0 2 3 16,1-1 1-16,2-1-29 16,-1-2-6-16,0-2 0 15,-3-1-10-15,4-3-7 16,-6-4 4-16,1-2-3 15,-4-4-3-15,-3 0 0 16,0-2-18-16,0 0 4 16,0 0 1-16,0 0-5 15,0 0-7-15,0 0-16 16,0 0-3-16,0-7 14 16,0-1 15-16,0-2 5 15,0-1-6-15,0-2-13 0,0-1 18 16,-1-1 11-1,-1 0 0-15,0 0 0 0,2 0 0 16,-3 2-1 0,-1 1 2-16,0 2-1 0,-3 0 0 15,2 2 3-15,2 1 1 16,-2 0 11-16,-1 1 0 16,5 3-4-16,1 3 3 15,-2-2 3-15,2 2 0 16,0 0-5-16,0 0-6 15,0 0-4-15,0 0-2 16,0 0-2-16,0 0-5 16,0 0-4-16,2 0-5 0,5 5 9 15,-1 1 7-15,10-2 14 16,1 0 8-16,3 0 20 16,7-2 9-16,-5 0-27 15,-1-2-7-15,-1 0-8 16,-4 0-6-16,-2 0 1 15,-4 0-3-15,-3 0 1 16,0 0-2-16,0 0 0 16,-4 0 3-16,0 0-3 15,-1 0 0-15,1 0 0 16,-3 0 0-16,0 0 3 16,0 0-3-16,0 0-7 15,0 0-4-15,0 0-1 16,0 0 4-16,0 0-1 0,-8 11-5 15,0 8 8 1,-6 5 6-16,-6 3 15 0,-1-1-10 16,-1-1-5-1,0-6 12-15,3-3-10 0,5-5 4 16,-2-4-3-16,6-2-3 16,2-2-1-16,0 0-60 15,1-3-50-15,7 0-85 16,0 0-114-16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16:29.19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1180 3745 288 0,'0'1'124'15,"0"-1"-62"-15,0 0 7 0,0 0-5 16,0 0-29-16,0 0-5 16,0 0-8-16,0 0 4 15,0 0 5-15,2 0 1 16,-1 0 7-16,5 0-7 16,-1 0-4-16,3 0-4 15,7 0-13-15,6 0-7 16,7 0-3-16,3 0 5 15,4 0-5-15,4 0-1 16,3 0 3-16,5 0-3 0,0 0 1 16,3 0-1-1,-3 1 0-15,3 0-3 16,-5-1-6-16,-5 1 3 0,1-1 1 16,-3 1-8-16,-2 0-3 15,-3 0-3-15,-1 2 2 16,0-2 14-16,-3 0 2 15,3 0-2-15,-2 0 3 16,0 1 0-16,-2 0 0 16,2 0 1-16,4 0-1 15,2-1 0-15,1 0 0 16,3 0-4-16,0-1 1 16,1 1 3-16,1-1-1 15,0 0 1-15,0 0 0 16,1 0 0-16,-3 0 0 0,-3 0-3 15,-2 1-9 1,-4 1 1-16,-2 0 1 16,3 1 7-16,2 1-5 0,0-1-1 15,1 0 9-15,0 1-5 16,4-2-1-16,-1 0 5 16,4-1-5-16,4-1 5 15,-4 1-15-15,6-1 16 16,-8 0-1-16,-4 0 1 15,2 0 2-15,-5 0-2 16,2 0 3-16,-1 1-3 16,2-1 5-16,0 1-2 15,1 0 0-15,-3-1 5 0,5 1 8 16,1-1-4 0,-1 0-4-16,1 0-2 0,2 0 1 15,-1 0-2-15,1 0-2 16,0 0 2-16,0-1 7 15,3-2-2-15,-3 1-10 16,5-2 0-16,1 4 0 16,-1-2-2-16,-3 2 1 15,0 0 1-15,-2 0-1 16,2 0 2-16,1 0-1 16,0 0 1-16,-3-1-1 15,-5-1-3-15,-3 0 2 16,-3-1-1-16,-1 0 2 15,-3 0 0-15,-3 0 0 0,-2 1 2 16,-5 1-2-16,-5 0 0 16,-5 1 1-16,-3-1-1 15,1 0 1-15,-1 1 4 16,-2 0-4-16,0 0 0 16,1 0-1-16,-1 0-2 15,-2 0-1-15,1 0 0 16,5 0 1-16,-4 0-7 15,2 0-4-15,5 0-18 16,0 0-43-16,2 0-84 16,-10 0-44-16,2 0-102 15</inkml:trace>
  <inkml:trace contextRef="#ctx0" brushRef="#br0" timeOffset="2366.1904">6265 3712 165 0,'19'2'89'0,"9"1"-41"16,10 1 35-16,8-1-29 15,5 0-29-15,0 2-2 16,0-3 6-16,0 1-3 15,0-1-5-15,-2-1-7 16,4 0-1-16,0 0-5 16,5 1-2-16,-4 0-5 15,0 0 0-15,2 1 0 16,-3-2 0-16,-3 1-1 16,-3-1 1-16,1-1-1 15,-1 2 3-15,3-1-3 16,-3 1 1-16,4-1-1 15,-3 0 0-15,-2 0 1 0,3 0 3 16,-4-1 4-16,5 0 0 16,-3 0-2-16,3 0-4 15,-1 0 0-15,1 1-2 16,-1-1 0-16,0 0 3 16,-1 0-2-16,-1 0 2 15,-3 0 5-15,2 0 8 16,3 0 0-16,0 0-11 15,-3 0-4-15,-2-3-1 16,-4 1 0-16,-1 0 0 16,0 1 0-16,-2 1 0 15,2 0 0-15,-1 0 0 16,1 0 2-16,-2 0-2 0,0 0 1 16,2 0 0-16,0 0-1 15,-1 0 0-15,2 0-1 16,-3 0 3-16,-3 1-2 15,0 1 0-15,-5 0 1 16,5 1-1-16,-1-1 0 16,2 0 3-16,3-2-1 15,1 0 0-15,-3 0-1 16,-1 0-1-16,-8 0-2 16,-1-1-1-16,-7-3-6 15,-5 1 5-15,-5 2 4 16,-1-1 0-16,-1 1 2 15,0 1 0-15,0 0-2 0,2 0 0 16,0 0 0-16,3 0-1 16,-2 0 1-16,1 0 0 15,0 0 0-15,-3 0 0 16,1 0 0-16,-5 0 0 16,3 0 1-16,-6 0 2 15,4 0 3-15,0 0-6 16,-4 0 3-16,5 0-3 15,-2 0 0-15,0 0-1 16,1 0 0-16,-1 0 1 0,3 0 0 16,-4 0 0-1,6 0 2-15,-1 0 1 0,-2 0 1 16,3 0 4-16,-1 0 1 16,0 0-1-16,-5-1 5 15,2 1-4-15,-2 0-1 16,-3-1 2-16,2 1 5 15,-2 0-1-15,0 0-6 16,0 0-3-16,0 0 2 16,0-1 0-16,0 1-1 15,0 0-2-15,0 0-4 16,0 0 1-16,0 0-1 16,1 0-3-16,1 0-1 15,2 0 1-15,2 0 2 16,-1 0 0-16,-1 0 2 0,-2 0-1 15,3 0 0-15,-5 0 0 16,2 0 0-16,-2 0 1 16,0 0 1-16,0 0-1 15,1 0 0-15,-1 0 1 16,2 0-2-16,-2 0-1 16,3 0 1-16,-3 0 0 15,0 0 0-15,0 0 0 16,0 0 0-16,0 0-1 15,0 0-5-15,0 0-1 16,0 0 4-16,0 0 3 16,0 0 6-16,0 0 3 0,0 0 1 15,0 0 13-15,0 0-5 16,0 0-12-16,0 0-6 16,0 0-2-16,0 0-2 15,0 0-7-15,0 0-7 16,0 0 14-16,0 0 0 15,0 0 0-15,0 0 3 16,0 0-4-16,0 0 3 16,0 0 1-16,0 0-1 15,0 0-1-15,0 0-7 16,0 0-6-16,0 0 7 16,0 0 7-16,0 0-2 15,0 0 1-15,0 0-2 0,0 0-4 16,0 0 9-1,0 0 19-15,0 0-14 0,0 0-1 16,0 0 0-16,0 0-2 16,0 0-2-16,0 0 0 15,0 0-2-15,0 0 1 16,0 0-6-16,0 0-3 16,0 0-5-16,0 0 7 15,0 0 8-15,0 0 7 16,0 0 0-16,0 0 1 15,0 0-2-15,0 0-5 16,0 0 1-16,0 0-2 16,0-1-7-16,0 1-9 15,0 0 0-15,0 0-5 16,0 0 13-16,0 0 3 0,0 0 0 16,0 0-9-16,0 0-23 15,0 0 4-15,-3 0 7 16,1 0 4-16,1 0 1 15,-1 0-17-15,-3 0 0 16,-1 0-45-16,3 0-102 16</inkml:trace>
  <inkml:trace contextRef="#ctx0" brushRef="#br0" timeOffset="13481.1765">9414 3174 522 0,'-7'0'194'0,"7"0"-86"16,0 0 31-16,5 0 18 15,17 0-87-15,9-3-5 16,11 0-33-16,4 3-6 16,3 0 0-16,-5 0 1 15,-4 0 1-15,-6 0-7 16,-4 0-1-16,-6 0 12 16,-6 0-5-16,-5 0-13 15,-5 0 3-15,-3 9-10 16,0 12-4-16,3 13 1 15,1 17 32-15,-3 16 1 16,-5 7-25-16,-1 7-1 16,0 0 4-16,0-7-13 0,2-9 2 15,4-8 1-15,1-9-5 16,-1-7 19 0,-1-9-10-16,2-6-2 0,-3-6-1 15,1-5-1-15,-5-4 8 16,0-5-9-16,3-2 5 15,-3-1-1-15,0-1-8 16,0-1 0-16,0 1 0 16,0 1-2-16,0 1 2 15,0 0-6-15,0 2 5 16,0 2-1-16,-3 3-4 16,-4 2 6-16,-4 3 4 15,-5 1-2-15,-8 0 1 16,-5 2 1-16,-8 1 4 0,-7 4 6 15,-5-2 5-15,2-2-11 16,-2-1-3-16,2-4 3 16,-3-3 12-16,5-1 4 15,5-4-7-15,9-1-11 16,12-2 1-16,8-1-7 16,8 0-20-16,3-3-51 15,0 1-39-15,0-1-52 16,16 0-53-16,8-4-94 15,-9-3-96-15,1-1-170 16</inkml:trace>
  <inkml:trace contextRef="#ctx0" brushRef="#br0" timeOffset="14166.5223">10090 3073 138 0,'-5'-15'437'16,"-1"15"-295"-16,1 6-116 15,-8 22-12-15,5 19 99 16,-2 16 17-16,4 9-61 15,6 2 21-15,0-7-20 16,16-12-14-16,2-15 8 16,3-16-4-16,5-11 9 15,1-12 17-15,2-1 9 16,5-24-30-16,1-13-37 16,-3-13-15-16,-1-9-5 0,-7-6-8 15,-2-2-4 1,-4 2 4-16,-3 8-6 0,-4 9 6 15,-3 14-20-15,-3 12-17 16,-5 11-13-16,0 8 0 16,0 3-31-16,0 5-87 15,-6 18-59-15,-10 9 42 16,5 7-81-16,10-20-16 16,1-3-115-16</inkml:trace>
  <inkml:trace contextRef="#ctx0" brushRef="#br0" timeOffset="14698.2103">10657 3246 457 0,'-13'-24'141'0,"2"10"-89"16,-5 4 6-16,1 5 43 16,-3 5-56-16,-7 0-24 15,-3 12 4-15,-4 13 11 16,2 2 15-16,8 4-39 0,9-2-12 16,8-4-13-1,5-5 13-15,0-5 26 0,9-8 27 16,9-5 26-16,1-2 26 15,4-1-14-15,1-12-23 16,1-4-37-16,-1-2-15 16,-1-2 2-16,-2-1-11 15,1-4-5-15,-4 2 5 16,-5 5-7-16,-4 7 3 16,-5 5-3-16,-4 7-9 15,0 0-51-15,-6 17-4 16,-7 7 64-16,0 7 21 15,7 0-13-15,6-4-1 16,0-6-5-16,0-3 7 0,1-7-13 16,10-8 4-16,0-3-7 15,9 0-14-15,1-14-48 16,1-7-89 0,-1-3-110-16,1-2 62 0,-2-3 10 15,-16 16 6-15,2 3 0 16</inkml:trace>
  <inkml:trace contextRef="#ctx0" brushRef="#br0" timeOffset="15114.4442">10831 3193 62 0,'0'0'117'0,"0"18"6"15,-5 5 3-15,-3 2 0 16,6-1-8-16,0-2 24 16,2-3-17-16,0-7-8 0,0-4-19 15,0-5-53-15,0-3 13 16,0 0 37-16,0 0-6 15,4-11-2-15,6-6-63 16,4-5-15-16,0-1-6 16,5-4 3-16,3 2-6 15,-2 1-2-15,2 6 2 16,-4 5-15-16,-4 5-30 16,1 4-19-16,-4 4-6 15,4 0-58-15,-3 0-46 16,3 0-49-16,2 3 58 15,1 2 13-15,-3-3-16 16,1-1 29-16,0-1 120 16,-4 0 19-16,2 0 78 0,-8 0 54 15,-3 0 5-15,-3 5-10 16,0 3-17-16,0 9-50 16,0 5 6-16,-5 6 77 15,-4-2-29-15,5-2-70 16,-1-6-35-16,5-4-9 15,0-1-2-15,0-3-116 16,0-10-128-16,7 0-127 16</inkml:trace>
  <inkml:trace contextRef="#ctx0" brushRef="#br0" timeOffset="15816.1489">11393 3236 188 0,'0'-18'389'0,"0"9"-340"16,-2 2-14-16,-4 3 60 15,-2 4-53-15,-3 0-41 16,-4 0-1-16,-4 13-11 16,-6 7 8-16,2 3 0 15,1 2 3-15,6-4-1 16,5-3 0-16,9-5 1 15,2-3 26-15,0-3 4 16,0-4-12-16,13-3 51 0,0 0 15 16,5 0-31-16,3-9-26 15,-2-3-9-15,1-2-18 16,-4-3 7-16,1-2-5 16,-4-1-2-16,-3 4 4 15,-3 4-5-15,-7 6 1 16,0 5-21-16,0 1-9 15,0 2 6-15,-7 16 5 16,-3 4 19-16,-1 2 2 16,8-3-2-16,3-5 1 15,0-2 4-15,0-6 5 16,8-2 16-16,8-6 30 16,5 0 19-16,5-6-37 0,1-12-20 15,1-5-2-15,-1-6-16 16,-1-4-8-1,-3-4 3-15,-3-2-10 0,4-4 7 16,-6 1 6-16,2 3-7 16,-3 0-16-16,-1 6 14 15,-1 3 9-15,-4 3 2 16,0 8-11-16,-6 7 11 16,3 5 0-16,-8 6 5 15,0 1-5-15,0 6-16 16,0 21-52-16,-6 13 68 15,-4 11 70-15,-4 3 2 16,-2-2-4-16,1-4 3 16,3-5-50-16,2-5-14 0,1-7-5 15,6-5-2-15,1-8-7 16,2-4-45-16,0-5-64 16,0-3-42-16,12-2-80 15,-6-4-81-15,2 0-38 16</inkml:trace>
  <inkml:trace contextRef="#ctx0" brushRef="#br0" timeOffset="15988.8827">11849 3179 381 0,'-9'-20'213'0,"-19"15"-77"15,-1 4-50-15,0 1 5 16,1 0-70-16,8 2-21 0,-2 10-8 15,8 1-42-15,3 3-69 16,11-12-85-16,0 0-98 16</inkml:trace>
  <inkml:trace contextRef="#ctx0" brushRef="#br0" timeOffset="16183.3516">11823 3185 468 0,'2'0'191'16,"-2"0"-107"-16,-18 11-78 0,-4 7 100 16,4 2-54-16,5-1-21 15,7-1-31-15,6-3-11 16,0-6-10-16,12-3-37 16,17-6-57-16,0 0-65 15,-15 0-89-15</inkml:trace>
  <inkml:trace contextRef="#ctx0" brushRef="#br0" timeOffset="16447.8388">11928 3220 110 0,'11'-13'245'0,"-11"13"-145"15,-2 0-46-15,-11 6 19 16,-4 10-11-16,1 2 0 16,6 1-8-16,5-1 11 0,5-2 17 15,0-4-34-15,2-2 15 16,13-5-18-1,2-4-11-15,1-1 25 0,1-3-11 16,0-12-18-16,-7-2-30 16,-4-4-8-16,-2-2-8 15,-1 1 13-15,-5 3-16 16,0 5 7-16,0 5-62 16,0 7-60-16,-5 2-67 15,-8 0 22-15,6 2 9 16,6 4-53-16</inkml:trace>
  <inkml:trace contextRef="#ctx0" brushRef="#br0" timeOffset="16781.0682">12045 3217 252 0,'16'1'145'0,"-16"3"-19"16,0 1-28-16,0 5-22 16,0 3-7-16,0 1 27 15,0-1-3-15,0-4-48 16,0-2-10-16,0-4-20 15,-3-3-12-15,3 0 14 16,0 0 27-16,0 0 13 16,0-8 26-16,0-6-44 15,7-1-15-15,6-2-21 16,3 1-3-16,-5 2 0 0,4 4-8 16,-1 4 8-1,-3 3 6-15,-3 3 6 0,1 0-8 16,2 3-4-16,0 8 0 15,0 2 13-15,-6 1 1 16,3-1-4-16,-8-2-10 16,0-4-7-16,0-3-66 15,0-4-119-15,-6 0-279 16,1 0-57-16</inkml:trace>
  <inkml:trace contextRef="#ctx0" brushRef="#br0" timeOffset="16934.6585">11950 2922 430 0,'-26'-13'175'0,"17"13"-130"0,4 0 11 16,-1 9-56-16,6 0-25 15,0 1-199-15</inkml:trace>
  <inkml:trace contextRef="#ctx0" brushRef="#br0" timeOffset="17748.1953">10362 3527 376 0,'-22'2'147'15,"27"0"-87"-15,44 1 5 16,28 1 66-16,23 1-15 0,15-2-29 15,2 0-53-15,-8-1 52 16,-14-1 30-16,-17-1-29 16,-30 0-31-16,-17 0-13 15,-23 0-20-15,-8 0-23 16,-12 1-9-16,-27 1-52 16,-17 3 61-16,-23 5 17 15,-5 3 1-15,8 4-8 16,18 0-10-16,23 1-1 15,25-1-1-15,10 1-21 16,13-1-4-16,25 1 27 0,10-3 17 16,11-2-10-16,-3-3-4 15,-9 0 6 1,-13-1 0-16,-15 0 43 0,-11-1 25 16,-8 1-52-16,0 2-21 15,-8 3-4-15,-3 3 12 16,1 5 1-16,10 4-13 15,0 4-20-15,10 2-110 16,16-2-117-16,-12-23-212 16,-1-2-191-16</inkml:trace>
  <inkml:trace contextRef="#ctx0" brushRef="#br0" timeOffset="25958.1291">2174 5305 252 0,'-2'-1'173'16,"2"0"-94"-16,7 1-6 15,20 0 28-15,11 2-10 16,13 6 36-16,5-1 37 15,3 0-48-15,1-2-46 16,-5-4 12-16,-3-1-20 16,-4 0-36-16,-3 0-1 15,-9 0-18-15,-5 0 0 0,-8 0-7 16,-10 0-13 0,-7 0-39-16,-4 0-26 0,-2 0-14 15,0 0-49-15,0 0-103 16,-3 2 30-16,-2 0-54 15</inkml:trace>
  <inkml:trace contextRef="#ctx0" brushRef="#br0" timeOffset="28314.1642">1491 8337 445 0,'0'-7'327'0,"0"7"-112"16,0 0-69-16,0 16-47 15,-2 18-48-15,-7 18-14 0,-2 9 44 16,2 7 21 0,-6 1-26-16,3 1-10 0,-3-7-16 15,4-13-19-15,7-16-7 16,4-12-3-16,0-9-1 15,9-6-11-15,12-5-7 16,4-2-2-16,8 0-5 16,2-5-8-16,-4-6 0 15,1 0-10-15,-4 0-43 16,-1 2-50-16,2 0-53 16,-6-2-16-16,-2 2-106 15,-21 7 24-15,0-3-59 16</inkml:trace>
  <inkml:trace contextRef="#ctx0" brushRef="#br0" timeOffset="28508.6944">1526 8702 184 0,'-17'-2'759'0,"17"0"-591"16,6-1-150-16,15 1 0 15,3-3 6-15,9-3 3 16,-3-3-27-16,-9-3-78 16,-8 1-205-16,-13 5-45 0,0 2-117 15</inkml:trace>
  <inkml:trace contextRef="#ctx0" brushRef="#br0" timeOffset="28664.5587">1517 8522 477 0,'-5'-11'353'15,"8"2"-148"-15,22-3-90 16,8 1-39-16,9 0-34 16,4-1-28-16,-2-1-14 15,-4-1-35-15,-1-1-71 16,-3-1-144-16,-27 10-53 16,-1 1-58-16</inkml:trace>
  <inkml:trace contextRef="#ctx0" brushRef="#br0" timeOffset="29212.5142">1800 8649 694 0,'-13'0'214'15,"-2"0"-72"-15,1 13-53 16,3 11-8-16,3 3-26 16,8 5-35-16,0-3 7 15,10-4-17-15,11-7 9 16,3-9 4-16,6-6 0 15,-1-3 8-15,-7-1 10 0,-2-12 16 16,-7-6-2-16,-8 2-12 16,-5-3-17-16,0-3-17 15,-17 0-9-15,-4 1 6 16,-7 4-13-16,3 5 3 16,4 6-40-16,4 7-47 15,5 0-48-15,5 5-39 16,7 5-51-16,0-3-127 15,9-7-158-15</inkml:trace>
  <inkml:trace contextRef="#ctx0" brushRef="#br0" timeOffset="29460.407">2095 8377 543 0,'0'-11'539'15,"0"15"-516"-15,0 29-5 16,0 11 43-16,0 15 33 16,0 7-23-16,-8-4-44 15,4-1-20-15,-4-13 7 16,5-15-7-16,-2-10 0 16,5-9-7-16,0-7-3 0,0-5-66 15,0-2-71 1,18-4-115-16,-11-6-76 0,1-4-7 15</inkml:trace>
  <inkml:trace contextRef="#ctx0" brushRef="#br0" timeOffset="29845.8766">1946 8506 548 0,'-6'0'272'0,"17"-2"-101"15,29-14-70-15,11-4 46 16,7-3-61-16,6 1-40 16,-2-1-23-16,-2 0-9 15,-9 3-14-15,-9 3-13 0,-9 3-94 16,-6 3-109-1,-27 11-151-15,0 0-170 0</inkml:trace>
  <inkml:trace contextRef="#ctx0" brushRef="#br0" timeOffset="30510.4678">2695 8481 27 0,'0'0'957'16,"10"0"-742"-16,19-2-208 15,4-2 74-15,-4-1-6 16,-4 3-75-16,-12-1-118 16,-8 3-181-16,-5 0-47 15,-7 0-94-15</inkml:trace>
  <inkml:trace contextRef="#ctx0" brushRef="#br0" timeOffset="30630.151">2621 8579 408 0,'-19'20'251'0,"19"-14"-142"15,23-3-64-15,14-3 37 0,6 0 4 16,3-7-86-16,3-9-5 16,-31 7-123-16,-5 1-139 15</inkml:trace>
  <inkml:trace contextRef="#ctx0" brushRef="#br0" timeOffset="30892.6684">2906 8416 521 0,'22'-11'424'15,"11"4"-393"-15,9 3-25 16,3 4 94-16,-3 0-22 0,-8 2-48 16,-12 12-30-16,-13 8-13 15,-9 2 13-15,-17 8 24 16,-20-1-13-16,-5 1 11 15,-6-2 6-15,4-4 1 16,7-3-10-16,6-4-19 16,12-6-43-16,8-6-116 15,11-7-200-15,2 0-222 16</inkml:trace>
  <inkml:trace contextRef="#ctx0" brushRef="#br0" timeOffset="31579.4967">3506 8191 424 0,'2'0'294'0,"-2"20"-167"15,0 20-49-15,-4 17 48 16,-8 7 34-16,-5 0-37 16,-2-5-65-16,3-8-2 15,5-8-3-15,6-13-13 16,5-3 13-16,3-9-13 15,15-7-16-15,9-2-11 16,7-7 3-16,10-2 1 16,5 0 18-16,0-11-5 15,-1-6-19-15,-10 1-11 16,-6-3-26-16,-7 1-89 0,-9 2-71 16,-8 1-16-16,-8 2-103 15,-2 10 18-15,-15 1 17 16</inkml:trace>
  <inkml:trace contextRef="#ctx0" brushRef="#br0" timeOffset="31733.1142">3553 8477 516 0,'0'-16'301'0,"23"0"-184"15,5 1-79 1,1 1 21-16,0 1-59 0,-1 1-16 15,-5 1-148-15,-3-3-95 16,-20 11-20-16</inkml:trace>
  <inkml:trace contextRef="#ctx0" brushRef="#br0" timeOffset="31895.6811">3575 8256 439 0,'-13'-16'192'16,"13"7"-83"-16,11-2 5 15,9-3 65-15,9 5-163 16,6 0-16-16,2 3-75 16,2 4-69-16,-27 2-61 15,-3 0-119-15</inkml:trace>
  <inkml:trace contextRef="#ctx0" brushRef="#br0" timeOffset="32384.4512">3726 8439 637 0,'-2'0'284'0,"2"8"-221"16,23 8-43-16,6 5 142 15,8 1-22-15,0-4-77 16,-1-2-31-16,-2-2-20 15,-5-5-10-15,-1-7-2 16,-8-2-53-16,2-7-70 16,-3-11-68-16,-18 6-120 15,-1 1-67-15</inkml:trace>
  <inkml:trace contextRef="#ctx0" brushRef="#br0" timeOffset="32546.0527">3949 8447 570 0,'-39'34'131'0,"9"2"-93"16,5-2 55-16,6-2 39 16,3-7-38-16,13-6-69 15,3-7-25-15,0-7-138 16,0-5-120-16,8-2-88 16</inkml:trace>
  <inkml:trace contextRef="#ctx0" brushRef="#br0" timeOffset="32798.3211">3977 8101 210 0,'0'17'248'16,"-4"22"-112"-16,-1 6 8 15,2 9 97-15,-10 1-46 16,-2 0-76-16,-2-7-55 16,0-10-57-16,5-9 5 15,3-6-12-15,0-7-10 16,4-5-74-16,1-5-106 16,4-6-89-16,0 0-63 15</inkml:trace>
  <inkml:trace contextRef="#ctx0" brushRef="#br0" timeOffset="33120.1333">4263 8249 306 0,'-23'0'366'0,"-10"0"-215"16,-5 7-84-16,-6 0 29 15,0 0-10-15,1 3-52 16,2-1-34-16,7 1-1 15,6-1-70-15,6 0-79 16,11-2-60-16,11-5-48 16,0-2-157-16</inkml:trace>
  <inkml:trace contextRef="#ctx0" brushRef="#br0" timeOffset="33762.0833">4012 8470 547 0,'33'9'84'15,"6"-9"-55"-15,6-6 6 16,-1-13 34-16,-4-3-40 16,-4-1-29-16,-6-1-18 15,-9-2-19-15,-11 4 26 16,-10 4 11-16,0 3 1 15,-5 8 33-15,-10 7 21 16,-7 0-32-16,-1 16-4 16,-1 15-10-16,1 7-9 15,7 5 9-15,5-3-2 16,7-6-1-16,4-11-6 0,2-8-11 16,16-10 4-16,6-5-2 15,2 0-19-15,-4-13 14 16,3-5-13-16,-4-5-34 15,0-2 4-15,0 0-16 16,-2 1 14-16,-2 4 10 16,-8 3 22-16,-1 9 7 15,-5 8 20-15,-3 0 13 16,0 22-8-16,0 7-4 16,0 5 35-16,-3-2 34 15,3-3-6-15,0-6 15 16,0-5-4-16,0-9 6 15,0-7 10-15,0-2 4 0,0 0-36 16,0-13 3-16,9-8-9 16,4-6-53-16,2-2-19 15,1-3 15-15,3 6-1 16,-2 5 5-16,-5 10 32 16,-4 4 49-16,-6 7 1 15,-2 7-40-15,0 13-39 16,0 9 8-16,0 3-11 15,1-7 16-15,4-5-11 16,1-4-5-16,8-5-63 16,5-5-90-16,-7-6-162 15,6 0-126-15</inkml:trace>
  <inkml:trace contextRef="#ctx0" brushRef="#br0" timeOffset="34095.7066">4744 8310 510 0,'-50'-4'172'15,"15"4"-101"-15,6 15-49 16,11 4 100-16,12 0-40 16,6-1-80-16,0-1-2 15,15-4-21-15,13-2 4 16,6-2-30-16,2-2-1 0,-3-1-9 15,-4 4 50-15,-6-4 4 16,-9 6 6-16,-6-3-3 16,-5 4 32-16,-3 1 10 15,-6 1 14-15,-15 1-12 16,-7-2 12-16,-2-2 12 16,-2-6-30-16,-1-5-31 15,5-1-7-15,3 0-42 16,8-12-103-16,17 2-66 15,0 1-38-15</inkml:trace>
  <inkml:trace contextRef="#ctx0" brushRef="#br0" timeOffset="34282.2088">4862 8398 493 0,'5'23'111'0,"-5"6"-37"15,0 1 31-15,-5-4 4 16,3-3 18-16,2-3-60 16,0-6-67-16,9-5-4 15,5-9-55-15,7 0-104 16,-14-4-40-16,2-6-51 16</inkml:trace>
  <inkml:trace contextRef="#ctx0" brushRef="#br0" timeOffset="34535.8011">5025 8504 485 0,'0'27'181'0,"0"-7"-116"16,0-4 126-16,1-7 37 16,9-4-105-16,1-5-59 15,-2 0-16-15,0-18-15 16,-1-5-33-16,-5-4-26 15,-3 0-26-15,0-3 7 16,0 1 7-16,-9 5-6 0,0 8 16 16,1 6-109-1,2 10-39-15,-2 0 54 0,3 3-51 16,5 4-94-16,0-2-24 16</inkml:trace>
  <inkml:trace contextRef="#ctx0" brushRef="#br0" timeOffset="34846.1821">5126 8427 269 0,'10'16'139'0,"-3"4"-54"15,-5-2-23-15,-1 0 27 16,-1-6 18-16,0-6-14 16,0-4-27-16,0-2-12 15,0 0-15-15,0 0 3 16,0-6 25-16,5-8-31 0,6-5-36 15,3-2-13-15,7 3-26 16,0 4 22-16,2 5 14 16,2 5 3-16,-5 4 29 15,-3 0 35-15,-1 13 26 16,-7 10-19-16,-3 8-35 16,-3 1-19-16,-3-1-17 15,0-5-5-15,0-6 1 16,-5-5-67-16,1-15-127 15,4 0-218-15</inkml:trace>
  <inkml:trace contextRef="#ctx0" brushRef="#br0" timeOffset="35430.6529">5650 8319 325 0,'-26'27'181'16,"21"2"-78"-16,5 5-58 15,6 0 85-15,19 0 13 0,10-7-29 16,2-7-26-16,2-9-22 16,-6-9-11-16,-3-2-22 15,-7-11-6-15,-8-11 0 16,-8-7-22-16,-7-6-5 15,-2-4-24-15,-16 1 21 16,-7 1 0-16,-1 10 6 16,0 9 0-16,6 13-3 15,4 5-28-15,0 7-111 16,6 18-44-16,1 6-28 16,9-15-10-16,0-3-42 15</inkml:trace>
  <inkml:trace contextRef="#ctx0" brushRef="#br0" timeOffset="35812.3632">6108 7839 577 0,'-30'-40'132'16,"1"40"-75"-16,1 23-38 15,-1 19 54-15,10 18 5 16,6 15-2-16,12 8-61 16,1 5 0-16,9 0 29 0,5-6 21 15,0-10 5 1,2-14-8-16,-4-17-22 0,-5-12-1 16,-2-13-25-16,-5-11 12 15,0-5-26-15,0 0-1 16,0-12 1-16,-5-9 24 15,-2-3-24-15,4 0-10 16,3 3 6-16,0 5 4 16,0 5 0-16,3 2-7 15,7 6-33-15,5 2-23 16,6 1 6-16,6 0-5 16,12 0-77-16,-23 0-189 15,2 2-254-15</inkml:trace>
  <inkml:trace contextRef="#ctx0" brushRef="#br0" timeOffset="36216.3903">6725 8213 644 0,'0'47'252'0,"2"4"-88"16,1 2-124-16,4-3 48 16,1-8-22-16,-2-5-5 0,-1-10-27 15,-3-7-34 1,-2-6-5-16,-2-5-87 0,-15-9-169 15,8 0-165-15</inkml:trace>
  <inkml:trace contextRef="#ctx0" brushRef="#br0" timeOffset="36419.9594">6489 8256 1012 0,'27'-38'350'16,"23"10"-227"-16,10 6-92 16,9 2 30-16,3 2-35 0,-6 11-26 15,-9 4-17-15,-12 3-100 16,-12 3-161-16,-33 6-188 16,0 1-65-16</inkml:trace>
  <inkml:trace contextRef="#ctx0" brushRef="#br0" timeOffset="36682.2596">6966 8394 69 0,'-9'42'628'0,"7"3"-502"0,2 5-54 16,0-5 67-16,0-3-20 16,2-7-49-16,4-11-49 15,1-10-16-15,-3-5-5 16,1-7-12-16,-1-2-90 16,3-5-136-16,-6-6-101 15,5-2-137-15</inkml:trace>
  <inkml:trace contextRef="#ctx0" brushRef="#br0" timeOffset="37312.4255">7136 8484 604 0,'-2'33'29'0,"-6"-4"-27"15,7-8 101-15,-1-7 130 16,2-8-39-16,0-4-87 15,0-2-69-15,11-4-21 16,4-14 7-16,7-9-24 16,0-4-48-16,3-1-21 15,-1-5 8-15,-3 7 15 16,-1 9 40-16,-8 5 2 16,-3 13 2-16,-7 3 1 15,-2 2 1-15,0 17-3 16,0 8 3-16,0 2 9 0,-4-1 18 15,4-6-14-15,0-8 0 16,0-6 13-16,6-5-1 16,11-3 0-16,4 0-17 15,3-3-6-15,3-10-2 16,-6-3-27-16,-5 1-9 16,-3 3-13-16,-5 5 7 15,-3 5 19-15,-3 2-22 16,-1 5 6-16,5 13-21 15,-2 2 60-15,1-2 43 16,9-2 31-16,1-5-34 16,7-7-6-16,6-4-9 0,1 0-2 15,-4-18-23 1,-4-2-3-16,-5-7-41 0,-5 0-19 16,-8 5 25-16,-3 0 32 15,0 8-1-15,0 9 7 16,-7 5 0-16,-6 10 15 15,-1 16-15-15,6 8 2 16,3 4 6-16,5 1 38 16,9-3-12-16,17-5 33 15,0-11 33-15,6-11-7 16,3-9-42-16,-4-2-51 16,-2-20-35-16,-23 4-197 15,-4-2-307-15</inkml:trace>
  <inkml:trace contextRef="#ctx0" brushRef="#br0" timeOffset="37440.3339">7196 8063 682 0,'-45'0'0'0,"45"0"-280"16</inkml:trace>
  <inkml:trace contextRef="#ctx0" brushRef="#br0" timeOffset="53094.1228">2686 7540 410 0,'-2'-1'121'16,"2"1"-91"-16,0-1 31 0,0 1 37 16,0 0 20-16,0 0-1 15,0 0-30-15,0 0-40 16,8 0 14-16,5 0 12 16,2 0 24-16,13 4-15 15,8 1-13-15,12 0-8 16,8 0-14-16,9 0-20 15,3 0-5-15,1 1-7 16,-4-5 5-16,-7 1-20 16,-7-2 0-16,-4 1-4 15,-12-1-25-15,-5 0-6 16,-12 1-25-16,-9 1-13 16,-6-2-9-16,-3 0-28 0,0 0-25 15,-10 2-60 1,-12-1-2-16,7 0-9 0,1 0-86 15</inkml:trace>
  <inkml:trace contextRef="#ctx0" brushRef="#br0" timeOffset="53390.0765">2621 7681 314 0,'-33'3'127'0,"33"-3"-77"0,0 0 20 15,0 0 79-15,14 0-17 16,14 0-29-16,15 0 35 16,20 4 16-16,14 1 1 15,5-1-56-15,0-1-22 16,-3-1-33-16,-10-2-21 15,-9 0-11-15,-10 0-12 16,-10 0-10-16,-12 0-44 16,-9 0-38-16,-12 0-50 15,-4 2-148-15,-3-2-147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17:49.14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7628 4290 449 0,'-6'0'150'0,"6"0"-59"16,0-1 63-16,19-11 4 15,6-4-80-15,13-4-26 16,8-3 17-16,13-4 10 15,12-1 12-15,2-2-30 16,4-2-10-16,2 1-20 0,-8 0-8 16,-4 3 1-16,-13 2-4 15,-9 2-11-15,-6 3-9 16,-6 3 0-16,-7 4-18 16,0 3-58-16,-7 4-58 15,-6 5-111-15,-13 2-92 16,-2 0-20-16</inkml:trace>
  <inkml:trace contextRef="#ctx0" brushRef="#br0" timeOffset="913.0152">7763 4126 159 0,'4'-5'147'0,"-4"5"-59"16,0 0-3-16,0 0-3 15,0 0-9-15,-2 0-30 0,-13 2-32 16,-8 10-1-16,-7 6 6 16,-3 7 21-16,-5 3 27 15,0 5-2 1,3-2 13-16,2-2-5 0,8-5-15 15,6-4-18-15,6-4-7 16,5-4-12-16,5-5-12 16,3-2-6-16,0-3-9 15,0-2-2-15,0 0-4 16,17 0-15-16,3 0 30 16,7 0 12-16,7 0 15 15,2 0-10-15,2-4 6 0,-1 1-14 16,-6 0-2-1,2-2-6-15,-2 1-1 16,-10 0-9-16,3 0 9 0,-7 0 0 16,-3 0 1-16,-5 2-1 15,-1-1-3-15,-7-1 3 16,-1 0 2-16,0-3 10 16,0 1 3-16,0-1-4 15,0-1-11-15,0 1 1 16,0-4 2-16,-1-1 1 15,-5-3 7-15,1-3-11 16,-4-3-8-16,-2-3 0 16,2 3-14-16,-2 1 11 15,0 4 9-15,0 2 1 16,2 2-1-16,5 5 2 0,0 3 2 16,2 2-2-16,1 2-15 15,1-1-9-15,0 1-40 16,0 0-63-16,0 5-16 15,1 9-35-15,2-6-39 16,2-1-117-16</inkml:trace>
  <inkml:trace contextRef="#ctx0" brushRef="#br0" timeOffset="4193.1389">8589 4915 309 0,'0'-3'258'0,"0"1"-128"0,0 1-31 15,0-2 82-15,0 1 4 16,3-5-47-16,12-3-37 16,9-5-17-16,16-6-23 15,15-3-19-15,8-3-4 16,4 0-6-16,-10 1-5 16,-2 2-6-16,-9 2-1 15,-10 3-7-15,2 1 4 16,-10 3-15-16,-1 3-2 15,-6 3-19-15,-7 4-40 16,-8 4-42-16,-2 1-56 16,-4 0-94-16,0 0-70 15,-4 3 22-15,-4 2-159 16</inkml:trace>
  <inkml:trace contextRef="#ctx0" brushRef="#br0" timeOffset="5127.7617">8699 4771 121 0,'11'-13'110'0,"-3"7"-34"16,-3 0 2-16,-2 2 10 0,1 3-17 15,-4-1 2-15,0 2-12 16,0 0 5-16,0 0-7 15,0 0-11-15,0 0-11 16,0 4-10-16,-12 9-27 16,-7 7-7-16,-6 5 7 15,-2 0 28-15,-3-1 32 16,2-4-8-16,5-4-15 16,4-3 14-16,6-6-3 15,5-2-20-15,6-3-14 16,2 0-14-16,0-2-2 0,0 0-4 15,0 0-3-15,0 0-1 16,0 0 1-16,2 0-13 16,5 0 22-16,2 2 6 15,4 0 2-15,0 0 17 16,3 0-3-16,2 0-4 16,3 1 0-16,-2-2-13 15,2 0-2-15,-2 0 6 16,-2-1-8-16,-4 0 1 15,-2 0 6-15,-4 1-6 16,-3-1 3-16,-3 0 0 16,-1 0-2-16,1 0-1 15,-1 0 6-15,0 0 2 16,2 0-8-16,-2 0 10 16,0 0 17-16,4-6-6 15,-3-8 8-15,-1-6-3 0,0 0-23 16,0-1 8-1,0 1-4-15,0 3 3 0,0 3-10 16,0 5-2-16,-1 4-2 16,-3 2-1-16,4 3 3 15,-2-1-11-15,2 1-21 16,-1 0-3-16,1 0 5 16,-1 0-12-16,1 0-40 15,-2 0-86-15,0 0-67 16,-2 0-1-16,4 0-26 0</inkml:trace>
  <inkml:trace contextRef="#ctx0" brushRef="#br0" timeOffset="6208.5627">8703 4901 87 0,'0'-1'187'0,"0"0"-101"0,2-1-31 16,0 1 11-16,3-3-8 16,-3 4-6-16,0-3-17 15,0 1-9-15,1 0 3 16,0-1 8-16,7-1 2 16,-1-1-8-16,4 1-7 15,-3 0-6-15,1 1-1 16,-3 0-10-16,-4 3-1 15,-2 0 8-15,-2 0-5 16,0 0-7-16,0 0 2 0,0 0-3 16,-4 0-2-1,-6 0-31-15,-1 0 32 16,-1 4 5-16,3-1-4 16,2-1 4-16,7-2-1 0,0 0-4 15,0 0-2 1,0 0-1-16,0 0 3 0,0 0-8 15,0 0 7-15,0 0 1 16,0 0 9-16,0 0-7 16,5 0-2-16,4 0-6 15,2-2-42-15,2 1-43 16,-10 1-105-16,2 0-137 16</inkml:trace>
  <inkml:trace contextRef="#ctx0" brushRef="#br0" timeOffset="7282.3655">8742 4863 121 0,'0'0'86'16,"0"0"-44"-16,0 0 0 15,0 0 16-15,0 0-10 16,0 0-13-16,0 0-11 16,0 0 0-16,0 0 7 15,0 0 0-15,0 0-10 0,0 0 8 16,0 0-19 0,0 0 1-16,-6 1 0 0,0 3 8 15,-1-1 3-15,2 1-5 16,3-2-4-16,2-2-2 15,0 0-10-15,0 0 3 16,0 0 0-16,0 0-4 16,0 0-8-16,0 0 1 15,0 0 7-15,0 0 9 16,0 0 3-16,0 0-5 16,0 0-6-16,0 0-1 15,0 0-12-15,0 0 7 16,-2 1-8-16,-2 2 5 15,-1 1-6-15,-1 1 13 16,-1 1-3-16,5-1-3 0,0-1-5 16,-2-1 5-16,4 0 7 15,0-3-1-15,0 1-1 16,0-1-2-16,0 0-2 16,0 0-17-16,0 0-36 15,6 1 22-15,-4-1 34 16,-2 0 3-16,0 0 5 15,0 1 14-15,0-1-5 16,0 0-10-16,0 0-3 16,0 1-1-16,0-1 4 15,0 0 7-15,0 0-10 0,0 0 1 16,0 0 8-16,0 0-8 16,0 0 5-16,0 0 0 15,0 0-3-15,0 0-4 16,0 0-6-16,0 0-30 15,0 0-25-15,2 0-73 16,-2 0-183-16</inkml:trace>
  <inkml:trace contextRef="#ctx0" brushRef="#br0" timeOffset="17659.6597">3650 6120 51 0,'-17'0'236'16,"15"0"-157"-16,0 0-38 15,1 0 42-15,1 0 18 16,0 0-19-16,0 0-17 0,0 0-13 16,0 0 3-1,0 0 15-15,0 0 5 16,0 0 1-16,0 0-4 15,5-1-6-15,14 1-29 0,10 0-36 16,16 0 37-16,5 0 51 16,2 0-14-16,-7 0-41 15,-1 0-25-15,-2 0-9 16,-4-4 0-16,-3 0-2 16,-6 0-7-16,-6 1-32 15,-7 1-28-15,-4 1-24 16,-8-1-29-16,-4 2-41 15,0 0-21-15,0 0 25 16,-2 0-17-16,-5 0-70 16</inkml:trace>
  <inkml:trace contextRef="#ctx0" brushRef="#br0" timeOffset="18256.5152">3810 6018 67 0,'0'0'264'16,"7"0"-181"-16,9 0-40 16,3 0 44-16,7 0 23 15,6 6 16-15,2 1-18 16,-1 1-34-16,0-1-9 16,2 0-7-16,-6 0-11 15,-2 0-22-15,-3-1-13 16,-4 0 1-16,-7-1-8 15,-2-1 1-15,-7-1-4 16,-1 0-2-16,-3 0 0 0,0-1-7 16,0 0 6-1,0 0-12-15,0 3 12 16,-5 2-22-16,-3 4 23 0,-6 2 7 16,-2 3-1-16,-5 1 0 15,-4 3 1-15,-10-1-6 16,2-1 4-16,-2-1 3 15,5-3-3-15,7 0 9 16,4-4-2-16,7-2 3 16,3-2-5-16,4-3-10 15,5-1-2-15,0-1-1 16,0 0-26-16,0 0-29 16,0 2-44-16,11-1-63 0,2 0-1 15,-10-2-16 1,4 0-33-16</inkml:trace>
  <inkml:trace contextRef="#ctx0" brushRef="#br0" timeOffset="19124.2208">4523 5966 207 0,'-6'-9'308'15,"6"9"-170"-15,0 0-46 16,0 0-14-16,-3 24-38 15,0 16-31-15,1 14-2 16,-1 6 58-16,3-3 50 16,0-9-18-16,6-8-11 15,8-10-16-15,4-10-9 16,3-9-16-16,7-9-36 16,0-2-6-16,9-17 15 15,-5-10 5-15,-3-6 9 16,-7-3-12-16,-5-4-10 15,-1 3-10-15,-7 2-10 0,-3 3 8 16,-4 5 0 0,-2 7 0-16,0 8-24 0,0 7-31 15,0 5 22-15,0 0-20 16,0 3-72-16,-5 11-100 16,2 6 36-16,3 0-6 15,0-10-35-15,0-3-130 16</inkml:trace>
  <inkml:trace contextRef="#ctx0" brushRef="#br0" timeOffset="19622.8106">4992 6133 225 0,'-20'-12'207'15,"0"7"-132"-15,1 4-26 16,1 1 26-16,-4 5-22 16,2 13-20-16,-4 5-23 0,6 5 5 15,3 0 6 1,6-5 17-16,6-3 16 0,3-8 21 15,0-5-28 1,14-6-13-16,6-1 3 0,7 0 4 16,1-12-12-16,0-5 0 15,-3-1 0-15,-5-1-29 16,-2-2 0-16,-5-2-13 16,-2 3 10-16,-4 3 3 15,-4 6 0-15,-3 7 2 16,0 4-4-16,0 0 2 15,0 9-7-15,-8 10-57 16,0 4 64-16,1-2 6 16,7-2 1-16,0-7 8 15,0-5-11-15,7-2-4 0,5-4-13 16,5-1-10 0,-1 0-60-16,-1-1-72 0,1-8-53 15,-13 3-29-15,-1 1-42 16</inkml:trace>
  <inkml:trace contextRef="#ctx0" brushRef="#br0" timeOffset="19912.6352">5102 6199 229 0,'0'19'106'0,"-2"-4"-8"16,2-4 36-1,0-4-7-15,0-3-7 0,0-4-26 16,0 0-15-1,0 0-1-15,0 0-11 0,7-7-8 16,-1-6-41-16,7-4-6 16,-5-3-12-16,7-1 5 15,-2-2 5-15,3 2 6 16,1 3 22-16,1 3-25 16,-2 6-13-16,-1 4-13 15,-4 1 5-15,2 4-45 16,-2 0-16-16,2 0-71 15,-2 4-66-15,-1 3 8 16,-6-4-41-16,-4-1-55 16</inkml:trace>
  <inkml:trace contextRef="#ctx0" brushRef="#br0" timeOffset="20967.4478">5411 6069 338 0,'-16'-7'166'0,"2"6"-69"16,-3 1-27-16,1 0-2 15,-4 9-32-15,1 10-7 16,-4 6-2-16,5 2 13 16,5 2 4-16,4-3-29 15,4-6-10-15,5-6-2 16,0-5 4-16,3-5-4 15,10-3 16-15,-1-1 13 16,5 0-9-16,-3-7 5 16,3-7-28-16,-4-2 0 15,-2 1-23-15,-1-1-5 0,0 0 12 16,-5 4 5 0,-4 2-9-16,3 4-21 0,-4 3 4 15,0 3-6-15,0 0-7 16,0 0 24-16,0 0-3 15,0 0 15-15,0 0-23 16,0 0 3-16,0 0 5 16,0 0-15-16,0 0-10 15,0 0-3-15,0 0 14 16,0 0 27-16,0 0 15 16,0 0 1-16,0 0 3 15,0 0 4-15,0 0 4 16,-4 0 2-16,4 0-10 0,0 0-3 15,0 0-1-15,0 0-1 16,0 0 2-16,0 0 1 16,0 0 2-16,0 0 3 15,0 0 2-15,0 0-8 16,0-1-41-16,-1 0-62 16,1 0-102-16</inkml:trace>
  <inkml:trace contextRef="#ctx0" brushRef="#br0" timeOffset="21253.6851">5330 6084 417 0,'-8'0'191'0,"-1"9"-112"16,-4 10-17-16,-1 4 49 16,-1 2 17-16,4-2-31 15,4-4-71-15,-2-4-19 16,4-5-1-16,3-3-6 16,2-3-3-16,0-3-62 15,0-1-82-15,0 0-69 16,4 0-35-16,3-2-23 0</inkml:trace>
  <inkml:trace contextRef="#ctx0" brushRef="#br0" timeOffset="21389.434">5381 6022 227 0,'6'-14'181'15,"-6"13"-141"-15,0 1-32 16,3 0-8-16,-3 1-46 15,0 6-210-15</inkml:trace>
  <inkml:trace contextRef="#ctx0" brushRef="#br0" timeOffset="22155.8067">5471 6065 591 0,'-25'-6'118'16,"2"6"-92"-16,3 2 16 16,0 14 19-16,1 11-36 15,3 4-21-15,2 3-1 16,5-3 6-16,6-6-5 16,3-8-3-16,0-6 10 15,3-5 1-15,9-5 24 0,1-1 19 16,1 0-16-1,1-7-4-15,-1-7-1 0,4-2-13 16,-6 0-21-16,0-3-1 16,1 1-16-16,-5 5 7 15,-1 4-3-15,-4 7 3 16,-3 2-8-16,0 0-41 16,0 10-30-16,0 4 53 15,1 0 36-15,6-3 37 16,4-5 15-16,4-6 15 15,7 0-11-15,1-7 8 16,5-12 9-16,-4-6-44 0,1-2-16 16,-7-2-6-1,1-3-7-15,-1 0-5 0,-5-2 2 16,-2-1 3-16,0 3 0 16,-4 6 14-16,-4 9-2 15,-3 10-4-15,0 7-8 16,0 10-7-16,-10 21-20 15,-10 12-8-15,3 8 35 16,-1-1 8-16,7-1 23 16,8-6 28-16,3-3-6 15,0-8-1-15,0-7-36 16,7-6-13-16,4-8-3 16,3-5-3-16,3-6-96 15,5 0-59-15,0 0-31 16,-2-14-56-16,2-4-6 0,-6-4 0 15,-3-2 43 1,-7-1 197-16,-6 1 11 0,0 5 130 16,-2 5 37-16,-15 5-23 15,-5 5 28-15,-2 3-10 16,-5 1 1-16,0 0-54 16,7 10-80-16,4 2-29 15,5 1-1-15,8-3-28 16,5-1-103-16,0-4-77 15,8-5-79-15,2 0-76 16</inkml:trace>
  <inkml:trace contextRef="#ctx0" brushRef="#br0" timeOffset="22326.6689">5825 6120 584 0,'0'9'270'0,"-16"13"-102"16,1 3-85-16,6-2 3 15,6-2-40-15,3-4-42 16,0-5-4-16,12-6-48 16,5-3-73-16,6-3-101 15,0 0 30-15,-14-9-25 16,-6 1-93-16</inkml:trace>
  <inkml:trace contextRef="#ctx0" brushRef="#br0" timeOffset="22860.8544">5917 6177 407 0,'0'0'148'0,"0"11"-20"16,0 6 32-16,0-2-39 16,1-1-3-16,7-2-18 15,2-7-9-15,0-1-24 16,1-4-17-16,0 0-10 16,-4-7 1-16,0-9-13 15,-3-3-28-15,-4-1-14 16,0-1-2-16,0 1-9 15,0 4 23-15,-2 4-1 16,-1 5-48-16,-3 5-72 16,4 2-30-16,0 0-52 15,2 0 7-15,0 6 20 16,7-2 24-16,9-1 19 16,2 0 107-16,-2-2 28 0,-1 1 58 15,-3 2 42-15,-2 3 27 16,-2 2-4-16,-3 4 19 15,2 0 0-15,-5-3-65 16,0-1-22-16,-2-4-8 16,0-3-3-16,0-2-25 15,0 0-7-15,0 0-4 16,0-3 3-16,7-10 17 16,2-5 33-16,5-2-31 15,3 3-25-15,2 3 17 0,-3 6 17 16,2 5 13-1,-7 3-1-15,-1 0-1 0,0 11-15 16,-4 8-23-16,1 3 14 16,-3 2-2-16,1-5-24 15,-3-4 0-15,-2-3 0 16,0-5-39-16,0-4-76 16,0-3-81-16,0 0-299 15,-2 0-165-15</inkml:trace>
  <inkml:trace contextRef="#ctx0" brushRef="#br0" timeOffset="45403.1805">6767 8427 265 0,'-14'0'200'0,"9"0"-95"15,2 0-52-15,3 0 23 16,0-2 15-16,0 2 9 15,0 0-9-15,0 0-26 16,3 0 10-16,13 0-3 16,9 0 15-16,9 4 6 15,7-3-38-15,6-1-35 16,5 0-11-16,6 0-4 16,-1 0 0-16,-1 0-3 0,-9 0-2 15,-7 0-56 1,-6 0-52-16,-6 0-85 0,-9 0-88 15,-19 0-13-15,0 0-92 16</inkml:trace>
  <inkml:trace contextRef="#ctx0" brushRef="#br0" timeOffset="45936.7865">7626 8423 118 0,'-27'-3'109'16,"8"2"-38"-16,3 1-20 15,5 0 9-15,4 0 32 16,7 0 6-16,0 0-28 16,25 0-21-16,19 8 28 15,24 1 93-15,25-4 13 16,13-1-99-16,11-4-48 16,4 0 4-16,-3 0 11 15,-4 0-23-15,-12 0-28 16,-9-2-4-16,-12 0-8 15,-15 0-25-15,-15 1-50 16,-11-1-100-16,-14 2-86 0,-26 0 17 16,-6 0-61-16</inkml:trace>
  <inkml:trace contextRef="#ctx0" brushRef="#br0" timeOffset="46570.74">9365 8380 147 0,'-35'0'130'0,"17"0"-50"15,8 0-17-15,5 0 13 16,5 0 7-16,0 0 3 16,14 0-4-16,21 0 2 15,20 0 84-15,23 5 32 16,21-1-69-16,12-4-60 16,5 1-7-16,1-1-24 15,-10 1-10-15,-14 2-23 0,-15 1-7 16,-19 1 0-16,-12 1-3 15,-12-1-29-15,-9 0-60 16,-6 3-32-16,-4-1-17 16,-5-1-98-16,-1 1 18 15,-10-7-54-15,0 0-106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19:07.44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5624 4438 29 0,'22'0'29'15,"2"0"-29"-15,7 1 2 16,9 0 26-16,6 0-12 16,12 0 1-16,9-1-12 15,7 0-3-15,8 0 7 16,2 0 3-16,6 0 9 16,-3 0-6-16,-4 0-11 15,-4 0-4-15,-11 0-4 16,-6 0-5-16,-9 0-23 15,-8 0-8-15,-5 0 14 16,-6 0 13-16,-34 0-4 16,0 0-31-16</inkml:trace>
  <inkml:trace contextRef="#ctx0" brushRef="#br0" timeOffset="5940.1369">7911 4995 14 0,'64'0'242'0,"-12"0"-172"16,3 0-43-16,1-2 23 16,-1 2-9-16,-1 0-17 15,-9 0-9-15,-4 0-2 16,-11 0-13-16,-8 0-6 16,-5 0-41-16,-7 0-21 15,-10 0-27-15,0 0-60 16</inkml:trace>
  <inkml:trace contextRef="#ctx0" brushRef="#br0" timeOffset="8301.7606">4175 5243 225 0,'0'0'145'16,"0"0"-101"-16,4 0-14 15,4 0 30-15,5 0-5 16,2 0-8-16,1 0-8 15,4 0-2-15,0 0-8 0,9 0 0 16,-5 0-18-16,4 0-10 16,-3 0-1-16,3 0-1 15,-3 0-25-15,1 0-27 16,-4 0-25-16,-9 0-46 16,-13 0-37-16,0 0-67 15</inkml:trace>
  <inkml:trace contextRef="#ctx0" brushRef="#br0" timeOffset="8597.7088">4184 5288 195 0,'-2'1'58'16,"2"-1"-46"0,0 0 25-16,7 0 13 0,11 0-36 15,6 0 45-15,8 0-6 16,5 0-4-16,3 0-2 16,-3 0-15-16,0 0-27 15,-4 0-5-15,-2 0-51 16,-3 0-25-16,-5 0-38 15,-19 0-50-15</inkml:trace>
  <inkml:trace contextRef="#ctx0" brushRef="#br0" timeOffset="9014.593">4556 5172 104 0,'34'0'118'16,"2"0"-45"-16,-3 0-4 15,-1 0-10-15,-4 5-21 16,-6-1-20-16,-5 1-8 16,-1 0-2-16,-7-1-1 15,-6 0-1-15,-3-1-6 16,0 2-8-16,-5 1-9 16,-11 2 17-16,0 3 3 15,-8-1 5-15,0 0-3 16,0 1 0-16,2 0 8 15,2-1-7-15,4 1-6 0,11-1-19 16,3 0-35-16,2-1-36 16,2-8-57-16,8-1-43 15</inkml:trace>
  <inkml:trace contextRef="#ctx0" brushRef="#br0" timeOffset="9480.0642">5056 5156 258 0,'-1'-2'213'0,"1"2"-138"16,0 8-75-16,0 11 2 15,3 5 32-15,7 3 32 16,0-3-1-16,-1-1-18 16,-2-2-25-16,1-3-13 15,-1-2-9-15,-3-4-9 16,-2-4-56-16,-2-1-19 15,0-3-25-15,0-4-64 16,0 0-82-16</inkml:trace>
  <inkml:trace contextRef="#ctx0" brushRef="#br0" timeOffset="9898.3329">5171 5121 47 0,'28'-11'2'0,"-1"4"46"16,-5 3 31-16,-1 3-8 15,-9 1-2-15,-1 0-8 16,-11 0-13-16,0 0-48 16,0 9-9-16,-9 3 9 15,-6 3 0-15,-5 0 18 16,-1-1 3-16,-2-2 4 15,6-2 1-15,1 0-12 0,5-2-5 16,0-1 4-16,8 1-9 16,2 0-3-16,1 0-1 15,0 2-11-15,6 0 3 16,6 2 8-16,3-1 8 16,4 2 6-16,2 0 3 15,2-1 5-15,-4-2 6 16,-1-2-10-16,-4-3-14 15,-6-2-4-15,1 0-1 16,2-1-19-16,1-2-30 16,1 0-61-16,-8 0-36 15,-4-1-65-15</inkml:trace>
  <inkml:trace contextRef="#ctx0" brushRef="#br0" timeOffset="10102.5176">5406 5217 319 0,'-2'10'53'16,"2"7"-44"-16,0 1 91 16,0 0-23-16,7 0-22 15,0-2-35-15,4-1-18 16,-2-4-4-16,3-3-23 0,1-3-55 15,4-3-32-15,-12-2-50 16</inkml:trace>
  <inkml:trace contextRef="#ctx0" brushRef="#br0" timeOffset="10664.4536">5595 5213 184 0,'-15'-1'122'16,"-7"1"-89"-16,2 0-22 15,-5 0 19-15,8 1 22 16,1 5-20-16,7 0-15 15,7-4-17-15,2 1-3 16,0 1-7-16,16-1-15 0,7 2 14 16,4-1 11-16,0-1 14 15,-4 0-3-15,-4 3-7 16,-4 1 1-16,-9 1 0 16,-1 1 0-16,-5 0 12 15,0 2-13-15,-5 0-3 16,-7 0 14-16,-6-2 33 15,5-2-27-15,-3-1 5 16,3-1-21-16,5-1 4 16,-2-1-9-16,4-2-21 15,-3-1-40-15,7 0-40 16,2 0-33-16,0-7-104 16</inkml:trace>
  <inkml:trace contextRef="#ctx0" brushRef="#br0" timeOffset="10971.8943">5619 5031 289 0,'5'0'85'15,"3"9"-68"-15,0 14 7 0,2 6 24 16,1 4 31-1,-2 1-11-15,-2-3-27 16,1-4 4-16,-5-3-6 0,-1-4-22 16,4-4-11-16,-4-3-2 15,-1-5-4-15,-1-2 0 16,0-2-20-16,0-2-10 16,0-1-10-16,0 1-12 15,0-2-11-15,0 0 2 16,0 0-12-16,0 0-17 15,2 0-20-15,-2 0-10 16</inkml:trace>
  <inkml:trace contextRef="#ctx0" brushRef="#br0" timeOffset="11198.3931">5738 5212 165 0,'-26'0'159'16,"13"1"-78"-16,2 13-25 15,8 3-14-15,3 3-18 16,0 2-4-16,21-2-4 16,11-3-16-16,8-6 7 15,6-6-14-15,-27-5-45 16,0 0-147-16</inkml:trace>
  <inkml:trace contextRef="#ctx0" brushRef="#br0" timeOffset="11898.003">6139 5116 313 0,'-8'5'79'15,"4"20"-77"-15,2 5 63 16,2-1 23-16,0-2-4 16,0-3 17-16,0-5-19 15,0-6-13-15,4-5-22 16,-2-6-22-16,0-1-13 16,3-1-12-16,1 0 2 15,2-10 15-15,3-7 22 16,-3-3-15-16,3-2-24 15,-2-1-30-15,0 0 15 16,-4 4 5-16,0 5 3 0,-3 7 7 16,-1 5 0-16,-1 2-1 15,0 0-7-15,0 2-25 16,0 10 1-16,2 6 13 16,5 0 19-16,-1-2 25 15,0-3-1-15,4-2 14 16,0-4-12-16,1-4-8 15,1-3-5-15,6 0-3 16,-1 0 8-16,10-7 2 16,-5-3-6-16,1-3-9 15,0 0-5-15,-6 2-5 16,-7 3-5-16,-1 3-1 0,-7 5-6 16,-2 0 1-16,0 9-22 15,0 11-20-15,0 2 23 16,0 0 35-16,0-4 13 15,9-2-5-15,2-3-5 16,2-2-6-16,4-3-41 16,-1-2-62-16,2-4-58 15,-10-2-22-15,-3 0-37 16</inkml:trace>
  <inkml:trace contextRef="#ctx0" brushRef="#br0" timeOffset="12299.7683">6682 5156 133 0,'0'-19'94'15,"0"16"-30"-15,0 0 35 16,0 3-22-16,0 0-23 16,-10 1-34-16,-4 16-16 15,0 5 15-15,-4 2 17 16,8 2 6-16,4-3 0 15,6-1 9-15,0-5 4 16,0-2-14-16,11-4-20 16,5-2-2-16,3-5 4 15,0-4-8-15,-1 0 15 16,-3 0-16-16,4-9 4 16,-4-1 2-16,-1 0-12 0,-1 2 1 15,-5 2-6-15,-2 4-3 16,-4 2-3-16,2 0-11 15,0 1-7-15,4 12-12 16,3 1 15-16,0 3 18 16,1-3 7-16,4-4-2 15,-5-2-5-15,-4-4-24 16,-1-4-51-16,-4 0-101 16,-2 0-43-16,0-6-44 15</inkml:trace>
  <inkml:trace contextRef="#ctx0" brushRef="#br0" timeOffset="12472.3094">6688 5244 115 0,'-2'-3'230'0,"4"1"-151"16,21-2-53-16,5 3 12 15,3-1-22-15,0 0-16 16,-5 0 0-16,-2 0-48 15,-22 1-53-15,-2-2-63 16</inkml:trace>
  <inkml:trace contextRef="#ctx0" brushRef="#br0" timeOffset="13047.8992">6943 5097 87 0,'-13'32'122'0,"2"3"-12"15,7-2-3-15,-2-2-8 16,4-2-19-16,2-7-22 16,0-7-24-16,0-5-15 15,0-7-11-15,0-3-8 16,4 0 0-16,3-4 0 0,3-12 25 15,3-6-25 1,1-4-22-16,-1-3-8 0,2 1 17 16,1 1-3-16,-3 3-26 15,-4 8 14-15,0 7 17 16,-7 6 8-16,-2 3-1 16,0 5 2-16,0 13-29 15,-9 6 31-15,5-1 19 16,1-5 22-16,3-5 1 15,0-4 8-15,3-4 2 16,11-5-1-16,5 0-4 16,3-2-7-16,2-12 19 15,3-3-45-15,-5-3-14 0,-1 1-17 16,0 0 12 0,-3 3-8-16,-5 6-20 0,-5 4 22 15,-3 6 10-15,-5 0-7 16,0 12-4-16,0 10-35 15,-3 4 34-15,-4-1 13 16,5-4 13-16,2-4-2 16,0-3-1-16,0-3-5 15,0-2-5-15,9-3-16 16,5-4-72-16,8-2-89 16,-15 0-66-16</inkml:trace>
  <inkml:trace contextRef="#ctx0" brushRef="#br0" timeOffset="13260.4772">7429 5116 376 0,'10'-12'97'0,"-10"12"-12"15,0 3-8-15,0 15-62 16,-3 8-7-16,-8 6 40 16,-2-1 2-16,6 1-15 15,-4-4-20-15,7-2-9 16,-3-4-1-16,3-4-5 15,1-5 0-15,0-3-35 16,3-4-57-16,-5-2-34 16,4-3-34-16,1-1-1 0,-2 0-8 15</inkml:trace>
  <inkml:trace contextRef="#ctx0" brushRef="#br0" timeOffset="13480.2326">7284 5140 190 0,'0'-20'156'15,"4"10"-70"-15,23-1 7 16,4 0 1-16,6 2-62 16,1 2 1-16,-7 1-18 15,2 3-10-15,-7 3-3 16,-8 0-2-16,-6 0-64 0,-7 5-81 15,-5-1-41-15,-2 1-108 16</inkml:trace>
  <inkml:trace contextRef="#ctx0" brushRef="#br0" timeOffset="13650.7792">7513 5401 652 0,'-9'17'269'16,"7"-15"-257"-16,-1-1-12 15,1-1-100-15,2 0-24 0,0 0-115 16</inkml:trace>
  <inkml:trace contextRef="#ctx0" brushRef="#br0" timeOffset="20060.1874">5371 5193 389 0,'-4'0'125'15,"4"0"-100"-15,0 0-16 16,0 0 6-16,0 0-2 0,0 0-13 16,0 0-18-1,0 1-24-15,0-1-3 0,0 0 22 16,0 0 9-16,-1 0 3 16,-1 0-5-16,-1 0-45 15,-3 0-72-15</inkml:trace>
  <inkml:trace contextRef="#ctx0" brushRef="#br0" timeOffset="44977.311">1765 5910 116 0,'3'0'77'15,"-3"0"-66"-15,2 0-11 16,-2 0 12-16,2 0 24 16,-2 0 17-16,0 0-9 15,0 0-2-15,0 0 5 16,0 0 1-16,0 0-18 15,0 0-6-15,0 0-9 16,0 0 4-16,0 0 5 0,0 0-5 16,2 0-3-1,-1 0-7-15,6 1-7 0,0 3-2 16,4 0 9-16,7-1 15 16,6 2-7-16,9-2-1 15,7-2 4-15,4 1-7 16,5-1 16-16,-3-1-13 15,5 1-7-15,0 0-9 16,-1 1 1-16,3 0-1 16,-4 0 0-16,2 0 0 15,2 1-1-15,0-2 1 16,2-1 0-16,2 0-2 16,-1 0-1-16,6-1 3 15,3-4-3-15,6-2 4 16,-3 1-2-16,0 1 2 15,-3 1 1-15,-1-1-1 16,-2 5-1-16,0-3-1 0,0 1 1 16,-1 2 1-16,-3-2 1 15,0 0-2-15,-4 2-2 16,-3-1-7-16,0 1-2 16,-4 0 2-16,4 0 9 15,-4 0 0-15,-2 0-1 16,-8 0 2-16,-4 5-1 15,2 2 0-15,-6-3 0 16,2-1-1-16,2-2 2 16,-4 0-1-16,-7-1 1 0,-2 0-1 15,-5 0 0 1,-6 0 2-16,-7 0-4 0,-1 0 2 16,-1 0-4-16,0 0-3 15,0 0-14-15,0 0-28 16,0 0-25-16,-1 2-8 15,-5 0-47-15,-1 2-97 16</inkml:trace>
  <inkml:trace contextRef="#ctx0" brushRef="#br0" timeOffset="48893.4641">1826 7785 189 0,'-4'0'142'0,"4"0"-90"16,0 0-28-16,0 0 15 15,0 0 8-15,0 0-6 16,0 0-18-16,2 0-11 15,0 0 1-15,-2 0 2 16,0 0-2-16,0 0-1 16,3 0-1-16,-1 0-4 15,4 0-1-15,2 0 0 16,8 0 2-16,0 0 4 16,5 2 0-16,5 3-12 15,1-1 1-15,2 1 1 0,5-1 0 16,-1 1-1-1,3 0-1-15,-2-1 0 0,5 0 1 16,-2 1-1-16,2-1 0 16,-5-2 0-16,7-1 0 15,0-1 0-15,-3 0 1 16,4 0 1-16,-3 0 1 16,3 0-1-16,-2 0-2 15,-3 0 4-15,0 0-4 16,2-2 2-16,-2 1-2 15,3 1 1-15,2-2 0 16,3 0-1-16,-2 2 0 16,-4 0-1-16,-3 0-2 15,-3 0 3-15,1 0 0 0,-2 0 0 16,1 2-2-16,2 3 0 16,-1 1 0-16,-1-3-5 15,2 3 5-15,0-3 1 16,-1 1 2-16,-1-2 0 15,2 2 0-15,2-3 0 16,0 1 1-16,3-2-2 16,2 0 0-16,0 0-11 15,5 0 7-15,4 0-9 16,-3 0 5-16,3 0 5 16,-7 0 3-16,-2 0 2 15,-3 0-1-15,3 0 4 16,-2 0-2-16,4 0 3 0,-1 0-1 15,5 0 5-15,-1 0-3 16,4 0-4-16,1 0-1 16,-1 0 0-16,-4 0-2 15,-3-2-3-15,-1 2 2 16,-4 0-11-16,4 0-13 16,1 0 13-16,3 0 4 15,-1 0 4-15,-1 0 4 16,-3 0 2-16,0 0 0 15,2 0 6-15,0 0-2 16,0 0-6-16,-2 0 3 16,-2 0-3-16,1 0 3 0,-4 0-3 15,8 0 25-15,-1-1 8 16,2-3 13-16,3 2-8 16,-5-3-27-16,-2 3-4 15,-3 0-7-15,-2-1-4 16,0 2 4-16,0 1 0 15,1-1 1-15,-3 0 0 16,2 0-1-16,-5 1-1 16,-8 0 0-16,0 0 0 15,-8 0 1-15,4 0 0 16,-4 0 0-16,1 3 1 16,-2 1-1-16,-2-2 0 15,-8 0-1-15,3-2 1 16,-7 1-9-16,1 0-6 15,-2 0-2-15,0-1-15 0,0 0-23 16,0 0-3-16,0 0-34 16,-5 0-1-16,-1 0-1 15,1 0-35-15</inkml:trace>
  <inkml:trace contextRef="#ctx0" brushRef="#br0" timeOffset="57560.052">8397 8351 62 0,'-6'-3'115'0,"4"-1"-72"16,-1 2-39-16,2 2 0 16,1-1 18-16,0 1 5 0,-2-2-5 15,2 2 9-15,0-2 5 16,0 2-1-16,0 0-9 16,0-2-14-16,0 2-6 15,-2 0-6-15,2 0-9 16,0 0 0-16,0 0 3 15,0 0-6-15,0 0 10 16,0 0 0-16,0 0 4 16,2 0-1-16,1 0-1 15,8 0 13-15,10 4-2 16,0-1 4-16,11 3-5 16,7-3-3-16,7 3-6 0,6 0 6 15,14-1 21-15,5 2 14 16,5 0-2-16,1 0-7 15,0-2-20-15,-4-1-5 16,2-2-4-16,-5-2-4 16,-3 3 0-16,-2 1 0 15,-4 1 0-15,2-1 0 16,-2 3 3-16,0-5 2 16,-2 3 22-16,1 1 4 15,-5-3-22-15,-5 3-7 16,-7-1 0-16,-8-1-2 15,-6 1 1-15,0-3-1 16,-5 2-1-16,-2-1-2 16,2-1 3-16,-6-2 0 15,-3 3-21-15,-4-3-29 0,-3 0-15 16,-5 0-23 0,-3 0-9-16,0 0-9 0,-13 0-19 15</inkml:trace>
  <inkml:trace contextRef="#ctx0" brushRef="#br0" timeOffset="58326.7393">8429 8495 204 0,'44'0'135'16,"14"0"-120"-16,13 0-12 15,11 4 97-15,6-1 6 16,-1 3-38-16,5-3-30 16,-2 1-22-16,-6 0-4 15,-2 1-10-15,-6 0-2 16,-7 1-4-16,-7-1 1 15,-6 1 3-15,-5 2 0 16,-4-4 2-16,-5 1 0 0,-4-3-2 16,-7 0-7-1,-5-1-15-15,-8 1 11 0,-2-2-5 16,-8 0 4-16,-5 0-19 16,-3 0-17-16,0 0 2 15,0 0-19-15,-5 0-59 16,-4 0-168-16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21:48.59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5189 4182 159 0,'89'14'50'16,"-30"-14"-20"-16,-3-4 1 15,-4-3 1-15,-1-1 6 16,-9-1-7-16,0 1 0 16,-7-1-18-16,-2-2-3 15,4 1 9-15,-3-3 9 16,-1 2-9-16,0-2 3 15,-1 0-3-15,-2 2-9 16,-2 0-2-16,-5 2 0 16,-1-1 24-16,1 1 3 0,-4 1-5 15,3-2-14-15,-4-1-11 16,3 0-3-16,-6-3 8 16,-1 0 1-16,-3-2 17 15,-4 0 21-15,-1-1-13 16,-4 0-26-16,0-1-5 15,-2-1 1-15,0 0-6 16,0 0-5-16,-4-2 4 16,-9 0-2-16,-3-1 3 15,0 1-10-15,-5-1 8 16,-3 0-1-16,-3 1 3 16,-4 1 1-16,-6 0-1 15,-3 1-1-15,-4 2-4 16,-2 1-4-16,2 3-10 15,-1 1 2-15,5 1 15 0,-2 4 2 16,-3 4 0-16,0 3 3 16,1 0-2-16,2 0-1 15,0 3-1-15,4 8 1 16,1 3-2-16,-2 3-1 16,-1 3 0-16,4 3 3 15,-1 1-4-15,7 2 3 16,2 3 1-16,1 2-1 15,6 3 1-15,5 3 0 16,3 0 0-16,11 0 2 16,2-1-2-16,2-2-2 15,19 0 2-15,8-2 2 0,18-1 1 16,9-3 10-16,14-6 1 16,8-8 14-16,4-8-8 15,-4-6-20-15,-4 0-7 16,-11-10-14-16,-10-7-10 15,-8-2 6-15,-11-5-7 16,-9 0-36-16,-12-2-5 16,-9 1 4-16,-4 18-117 15,-13-1-75-15</inkml:trace>
  <inkml:trace contextRef="#ctx0" brushRef="#br0" timeOffset="10445.9403">1955 2280 717 0,'0'-2'286'0,"-6"2"-189"15,-16 18-67-15,-2 11 27 16,-4 9 23-16,6 2 12 0,2 0 6 16,5 0-32-16,4-3-34 15,2-2-4-15,2-5-21 16,5-2-5-16,2-8 1 16,0-5-3-16,0-4-27 15,0-3-72-15,9-1-62 16,9-7-80-16,-8 0-129 15,4-3 46-15</inkml:trace>
  <inkml:trace contextRef="#ctx0" brushRef="#br0" timeOffset="10685.6116">2061 2477 327 0,'-3'0'368'16,"-1"0"-235"-16,-7 0-74 16,3 4 33-16,3 2 15 15,-3-1-24-15,5-1-54 16,-2 0-25-16,3-2-4 16,2 1-1-16,0-2-46 15,0 1-112-15,0-2-53 16,0 0-18-16,0 0-58 15</inkml:trace>
  <inkml:trace contextRef="#ctx0" brushRef="#br0" timeOffset="11365.024">2339 2307 256 0,'0'-1'63'15,"0"1"-38"1,0-1-1-16,0 1 1 0,0 0-8 15,0 0-1-15,0 0 5 16,0 0 0-16,0 0 10 16,0 0 5-16,0-1-1 15,0 0 9-15,0 1 5 16,0 0 7-16,0 0-9 16,0 0 4-16,0 0-4 15,0-1-7-15,0 1-16 16,0-1-6-16,0 1-9 15,0 0 4-15,0 0 0 0,0 0-6 16,0 0-1 0,0 0-2-16,0 0 4 15,-9 0-6-15,-5 0-2 16,-7 1-5-16,-4 16 1 0,-3 12 4 16,-2 10 3-16,0 12 7 15,7 5 8-15,9 1 18 16,9-7-12-16,5-9-2 15,22-9-1-15,11-10 23 16,9-12-8-16,9-10-15 16,2-1 23-16,0-20 13 15,-8-11-28-15,-10-6 2 16,-11-5-4-16,-13-2-12 16,-11 0-15-16,0 3 0 15,-18 3-10-15,-11 5 3 16,-3 5 2-16,-6 9-2 0,0 9-13 15,1 9-23-15,2 2-53 16,1 15-32-16,-3 17-53 16,26-13-8-16,1 2-69 15</inkml:trace>
  <inkml:trace contextRef="#ctx0" brushRef="#br0" timeOffset="13227.0138">1893 3321 279 0,'3'-15'336'0,"-3"13"-142"16,0 2 1-16,0 0-8 16,0 0-53-16,0 5-29 15,0 18-66-15,0 12-23 16,0 8-12-16,0-1 57 16,0-3-5-16,0-7-36 15,0-4-18-15,0-7 4 0,0-5-6 16,0-3-22-16,2-4-55 15,7 0-73-15,3-6-84 16,1-3-154-16,-7 0 86 16,2-3-131-16</inkml:trace>
  <inkml:trace contextRef="#ctx0" brushRef="#br0" timeOffset="13572.2712">2095 3474 390 0,'1'-3'188'0,"-1"3"-65"16,0 0 28-16,0 0 0 15,0 1-33-15,0 4-15 16,0 0-17-16,0-2-16 16,0-1-41-16,0-1-4 15,0 0-17-15,0-1-6 16,0 0 3-16,0 0 3 16,0 0-8-16,0 0-63 15,0-3-33-15,0-4-14 0,0 0-53 16,11-1-85-16,-7 6-20 15,4 0-143-15</inkml:trace>
  <inkml:trace contextRef="#ctx0" brushRef="#br0" timeOffset="14797.7614">2230 3334 193 0,'-4'-4'118'16,"4"1"-15"-16,0 0 12 15,0 1 18-15,0 1 20 16,0 1 27-16,0 0-6 16,0 0-18-16,0 0-14 15,0 3-43-15,16 16-59 16,5 12-23-16,9 8 12 16,2 3 28-16,-3-1-23 15,-2-7-23-15,-1-4 4 0,-5-8-13 16,-7-6-2-16,-2-4 11 15,-4-5-11-15,-5-3-17 16,-1-1-18-16,-2-2-12 16,0-1-4-16,3 0-4 15,-3 0-12-15,0-4-15 16,0-7-40-16,0 0-101 16,0-1-43-16,0-1 68 15,0 8-45-15</inkml:trace>
  <inkml:trace contextRef="#ctx0" brushRef="#br0" timeOffset="15088.9492">2456 3286 643 0,'-7'-11'208'0,"4"11"-121"15,-3 0 90-15,-4 9-43 16,-11 19-83-16,-7 13-12 16,-4 9 14-16,-1 4 20 15,1-1-8-15,5-8-22 16,0-5-24-16,3-6 8 0,5-4-5 16,4-6 2-1,5-5-15-15,4-5-9 16,6-5 0-16,0-3-40 0,0-1-82 15,2 0-90-15,2-5-196 16,3 0-52-16</inkml:trace>
  <inkml:trace contextRef="#ctx0" brushRef="#br0" timeOffset="16571.5601">1012 4055 384 0,'-4'-5'161'0,"2"5"-64"15,2 0 58-15,0 0-19 16,-2 17-31-16,1 14-40 15,-4 17-50-15,0 7 66 16,2 3 28-16,-4-1-37 16,1-7-13-16,1-7-9 15,-3-8-29-15,5-6-19 16,-3-9 7-16,4-4-9 16,2-7 0-16,0-4-20 15,0-4-86-15,0-1-93 0,2 0-83 16,9-3 11-16,-8-5 30 15,3-3-38-15</inkml:trace>
  <inkml:trace contextRef="#ctx0" brushRef="#br0" timeOffset="16841.9092">1116 4297 457 0,'4'-6'214'15,"-2"5"-147"-15,0 1 15 16,3 0 34-16,-4 3-49 16,2 8 6-16,-3-4 7 0,0-2-16 15,0-2-37-15,0-3-4 16,0 1-5-16,0-1-3 16,0 0-1-16,-4 0-4 15,-1 0-10-15,1 0-15 16,2 0-56-16,2 0-61 15,0 0-29-15,0 0-48 16,0 0-49-16,4-1-53 16</inkml:trace>
  <inkml:trace contextRef="#ctx0" brushRef="#br0" timeOffset="17359.7172">1189 4113 390 0,'-6'-3'208'15,"6"3"-104"-15,0 0 13 16,15 13-25-16,7 12-80 16,4 7 92-16,4 6 26 15,2 4-23-15,-1 0-37 16,1-3 2-16,-4-5-16 16,-5-5-35-16,-4-4-12 0,-6-5-7 15,-2-3-2-15,-7-6-5 16,2-1-1-16,-5-5-24 15,1-4-10-15,-2 1-75 16,2-2-68-16,-2 0-47 16,0-3-32-16,0-5-39 15</inkml:trace>
  <inkml:trace contextRef="#ctx0" brushRef="#br0" timeOffset="17624.0699">1425 4168 607 0,'-20'-1'278'0,"3"3"-227"16,-1 23-15-16,-6 10 64 16,-2 5-30-16,2 4-2 15,-2-5-18-15,4-6-12 16,7-5-30-16,2-9-4 15,4-4-4-15,4-4-2 16,1-3-23-16,4-3-65 16,0 0-83-16,0-4-50 15,9-1-8-15,0 0-58 16</inkml:trace>
  <inkml:trace contextRef="#ctx0" brushRef="#br0" timeOffset="18003.9067">1604 4254 358 0,'6'0'410'15,"-6"0"-301"-15,0 5-50 0,0 6 87 16,0 0-51-16,0-1 3 16,-8-1-45-16,5 0-27 15,-3-4-4-15,2-2-1 16,-1-3-10-16,2 0-8 15,-3 0-3-15,4 0 0 16,0-8-3-16,1 1-37 16,1-3-33-16,0 1-60 15,5 0-88-15,2 5-39 16,0 1-36-16</inkml:trace>
  <inkml:trace contextRef="#ctx0" brushRef="#br0" timeOffset="18333.6349">1689 4027 325 0,'-5'-3'341'0,"5"3"-250"16,0 0-42-16,5 16 25 15,13 8-52-15,3 4 84 16,7 3 27-16,-4 3-30 0,1-1-7 16,1 2 3-16,-3-5-33 15,-2-4-25-15,-1-3-8 16,-5-5-24-16,1-5-9 16,-4-3 2-16,-1-3-9 15,-1-1-23-15,0-3-36 16,0 0-43-16,1-3-84 15,-4 0-103-15,-3 0 16 16,-2 0 22-16</inkml:trace>
  <inkml:trace contextRef="#ctx0" brushRef="#br0" timeOffset="18642.0032">2008 4041 587 0,'-28'-2'250'0,"11"2"-203"16,-4 16-1-16,-4 9 90 16,-5 9-43-16,-1 7-24 15,-1 4-20-15,-1 2 1 16,3-5-23-16,2-3-7 15,3-9-4-15,4-7-7 16,4-6 0-16,4-6-6 16,8-4-3-16,0-4-35 0,2-1-66 15,3-1-79-15,0 0-97 16,0-1 10-16,0 0-58 16</inkml:trace>
  <inkml:trace contextRef="#ctx0" brushRef="#br0" timeOffset="20261.2298">683 5630 337 0,'0'-6'215'16,"0"6"-64"-16,0 0 24 15,-2 17 7-15,0 19-100 0,-1 13-58 16,1 11 159-16,-5 1-13 16,4-5-57-16,0-5-43 15,1-11-18-15,0-8-11 16,2-8-23-16,0-7-6 15,0-5-9-15,0-7-3 16,0-1-22-16,0-3-65 16,0-1-31-16,0 0-58 15,7 0-40-15,-1-5-36 16,0-4-41-16,-3 0 19 0</inkml:trace>
  <inkml:trace contextRef="#ctx0" brushRef="#br0" timeOffset="20644.25">844 5855 567 0,'9'-8'115'0,"-2"6"-88"15,0 2 66-15,0 0 60 16,-4 0-35-16,-3 0-35 16,0 0-10-16,0 0-1 15,0 0 3-15,0 3-26 16,-3-1-40-16,-4-1 1 15,6-1 3-15,-5 0-5 16,6 0-8-16,0 0-17 16,-2 0-60-16,2 0-19 15,0 0-44-15,0 0-66 16,0-2-14-16,0 0 17 16,6 0-89-16</inkml:trace>
  <inkml:trace contextRef="#ctx0" brushRef="#br0" timeOffset="21167.6494">1008 5609 461 0,'0'0'306'0,"0"20"-181"0,7 16-55 16,12 11-6-16,6 6 185 15,1 0-71-15,0 0-103 16,-1-5-28-16,-6-10-29 16,1-8-8-16,-3-8-9 15,-3-7 3-15,-3-6-4 16,0-6-44-16,-1-3-85 16,0 0-69-16,6-15-49 15,-12 2 9-15,1-4-43 16</inkml:trace>
  <inkml:trace contextRef="#ctx0" brushRef="#br0" timeOffset="21364.3118">1264 5721 69 0,'-33'0'698'0,"0"8"-539"16,1 15-67-16,6 5 41 15,4 0 4-15,2 3-47 16,2 0-46-16,2-1-39 15,3-8-4-15,2-3-1 16,3-5-79-16,1-4-77 16,1-3-124-16,1-1 22 15,5-6-29-15</inkml:trace>
  <inkml:trace contextRef="#ctx0" brushRef="#br0" timeOffset="21950.1318">1422 5846 499 0,'0'1'465'0,"0"0"-303"16,0 2-108-16,-4 4-22 15,-1 5 15-15,-3 3-26 16,-1 0-8-16,1-5-8 16,1-3 0-16,4-3 2 15,-2-3-7-15,2-1 0 16,-2-1-86-16,3-16-184 15,2 7-42-15,0-4-144 16</inkml:trace>
  <inkml:trace contextRef="#ctx0" brushRef="#br0" timeOffset="22228.5933">1403 5551 452 0,'-2'28'83'16,"2"8"-2"-16,19 3 99 15,8 4 35-15,1-1-49 16,4-3-73-16,-6-2-24 0,0-3-18 16,-3-5-13-1,-3-5-4-15,2-4-13 0,-3-3-21 16,-1-4 8-1,-4-5-8-15,0-3-59 0,2-5-51 16,-2 0-177-16,-12-1-54 16,0-9 54-16</inkml:trace>
  <inkml:trace contextRef="#ctx0" brushRef="#br0" timeOffset="22436.0389">1675 5676 655 0,'-47'8'255'0,"10"15"-140"15,-1 3-77-15,0 5 49 16,3 1-11-16,7 1-61 16,-1-3-15-16,11-6-4 15,5-4-98-15,12-6-129 16,1-14-60-16,1 0-152 15</inkml:trace>
  <inkml:trace contextRef="#ctx0" brushRef="#br0" timeOffset="22761.9379">1940 5774 896 0,'2'0'58'0,"-2"0"-39"0,0 2 50 16,4 7 18 0,-2-2 1-16,-1-1-66 0,2-3-22 15,0-3-74 1,-3 0-161-16,0 0-157 0</inkml:trace>
  <inkml:trace contextRef="#ctx0" brushRef="#br0" timeOffset="23046.5454">1831 5506 490 0,'0'22'168'15,"25"4"-114"-15,6 4 129 16,6 3-28-16,-4 1-52 16,0-4-32-16,-7-2-45 15,-1-6-26-15,-10-2 5 16,3-6-5-16,-5-5-6 16,5-5-64-16,2-4-113 15,-17 0-149-15,4-4 59 16</inkml:trace>
  <inkml:trace contextRef="#ctx0" brushRef="#br0" timeOffset="23248.8331">2279 5587 745 0,'-33'16'123'16,"-4"19"-88"-16,-3 9 15 15,-1 6 73-15,-2 5-34 16,1 1-67-16,2-4-22 16,6-7-36-16,7-12-175 15,25-32-31-15,2-1-81 16</inkml:trace>
  <inkml:trace contextRef="#ctx0" brushRef="#br0" timeOffset="29835.1224">5904 7036 234 0,'0'-2'55'15,"2"-1"-51"-15,-2 2 12 16,0 0 37-16,0-1 1 16,0 2-17-16,0-1-17 15,0 1-10-15,-5 0-6 16,3-2 22-16,-4 1 13 16,2-1 6-16,-3 2-16 15,0-2-9-15,-4 1-10 16,-4 0-2-16,0 0 0 0,-2 1-2 15,-2 0 6-15,-1 0 7 16,-2 0-1-16,2 0-11 16,-4 0-4-16,2 0-1 15,2 0-1-15,0 0 0 16,0 0-1-16,-2 0 0 16,2 0 1-16,-4 0-1 15,1 2 0-15,-5 1 2 16,2-3 0-16,-5 2-1 15,2-1 0-15,0-1-1 16,-2 0 0-16,7 0 0 16,-6 0 0-16,-2 0 2 15,4 0-1-15,2-5-1 16,1 2 1-16,5-3 0 16,-2 2 3-16,5-1-3 0,3 2 1 15,0 1-2-15,8-1-13 16,-1 2-7-16,7 1-32 15,0 0-72-15,0 0-38 16,0 0-74-16</inkml:trace>
  <inkml:trace contextRef="#ctx0" brushRef="#br0" timeOffset="31763.4163">5126 6471 112 0,'-3'-5'137'0,"3"1"-114"16,0 1-15-16,0-1 25 15,0 2-15-15,0 0-8 16,0 1-8-16,-2 0-2 16,1-1 10-16,1 1 14 15,-2-1 7-15,-1-2 6 16,1 3-9-16,-1-1-16 16,2-1-10-16,1 0-1 15,-2 1-1-15,-3 1 1 0,3-1-1 16,1 2 0-16,1-1 1 15,0 0 5-15,0 1 6 16,-2 0 8-16,-1-2-1 16,1 2-12-16,-1 0-7 15,-3-2 0-15,2 2-1 16,-2 0-1-16,1 0 2 16,-1 0 0-16,2 0 2 15,1 0 1-15,-2 0 4 16,2 0 9-16,0 0 0 15,-2 0-5-15,2 2-4 16,1-2-1-16,-1 0-1 16,-2 2 4-16,4-1-4 15,-4 0-3-15,-1 1-1 16,2-1-1-16,-4 3 3 0,3-1 5 16,-4 1 4-16,4 2-2 15,-3 0-1-15,0 2 3 16,3 0-6-16,-2 1-3 15,-2 1 1-15,5 2-1 16,-2-1-2-16,1 2 2 16,4 1 0-16,-1-1 2 15,-1 1 3-15,1 0 4 16,2-2-11-16,0 2-1 16,0-2 0-16,2-2-11 15,6 0-8-15,3 0 4 16,2-2 5-16,2-1 9 0,-1 0 2 15,-1 0 5-15,2-3-4 16,-4-2-2-16,1 0 2 16,1-2 0-16,-1 0 10 15,2 0 5-15,-1 0-8 16,-2 0 5-16,4 0-4 16,-1 0-10-16,-1-2-2 15,-2 0-2-15,1-1 1 16,-1-2 3-16,-2 2 0 15,1-1 3-15,-3 1 2 16,2-1 0-16,-4-2 5 16,1 1 5-16,-1 0-7 15,-1 0 5-15,-2 1-13 0,2-1 7 16,0 0-7 0,-1 1 6-16,1 0-6 0,-2 1 0 15,-2 0-4-15,3 0 1 16,-3-2 3-16,0 3 3 15,2 1-2-15,-2-1-1 16,0 2 0-16,0 0 2 16,0-2 2-16,0 2-4 15,0 0 0-15,0 0 0 16,0 0-2-16,0 0-4 16,0 0-9-16,0 0-2 15,0 0 16-15,0 0 1 0,0 0 5 16,0 0-2-1,0 0-3-15,0 0 0 0,0 0 0 16,0 0-3-16,0 0 1 16,0 0 2-16,0 0 3 15,0 0 1-15,0 0-3 16,0 0 3-16,0 0-3 16,0 0 5-16,0 0-1 15,0 0-2-15,0 0 3 16,0-2-4-16,0 0 0 15,2 1-1-15,-1-1-1 16,1-2 0-16,2 1 0 16,-2 0 0-16,-2 0 0 15,2 2 0-15,-2-1-1 16,0 1 0-16,0 0 0 0,0 0 0 16,0 1-1-16,0 0 0 15,0 0 1-15,0 0 0 16,0 0-1-16,0 0-2 15,0 0-15-15,0 0-34 16,0 0-9-16,0 0 9 16,1 0 21-16,-1 2-5 15,0 2-19-15,2 0-46 16,-2-2-36-16,0 0-44 16</inkml:trace>
  <inkml:trace contextRef="#ctx0" brushRef="#br0" timeOffset="32729.0092">5191 6449 107 0,'-6'-10'176'16,"3"4"-106"-16,-3-1-2 16,3 3 38-16,-5-1-23 15,3 0-19-15,-4 4-25 0,0 0-17 16,-2 1 10-1,-5 0 2-15,1 0-19 0,2 0-1 16,-6 5 8-16,3 5 1 16,0 0 12-16,-2 2-4 15,2 3 4-15,0 0-13 16,3 2-10-16,6 1 11 16,1-1-10-16,3 1 1 15,3 0 2-15,0 1 1 16,0 2 10-16,3-2-12 15,9 0-6-15,0-2 3 16,6-1 9-16,-2-4-7 16,5 0 8-16,-2-2-9 15,2-3 3-15,2-1-12 16,1-3 4-16,-5-3-8 16,5 0 0-16,-4 0-10 0,2 0 10 15,-2-1-2-15,-1-5 2 16,0 0 0-16,-2-1 2 15,-4-2 0-15,-1 0 2 16,-3-3 1-16,1-2-1 16,-1 0-3-16,0-1 1 15,-4 1-4-15,-3-2 2 16,2 1-3-16,-2 1-4 16,-2 0 7-16,0 3 15 15,0 1-15-15,0 1 7 16,-10 0-6-16,2-2 3 0,-3 1 6 15,-1-1-1-15,1-1-2 16,-3 2 0-16,-3-1 0 16,-3 2-7-16,3 1-4 15,-2 0 4-15,1 2 0 16,-1 0 0-16,-1 1-5 16,1 2 3-16,2 1 1 15,-3 0-8-15,1 1-63 16,-1 1-63-16,2 0-5 15,2 0 28-15,-5 0-47 16,16 3-89-16,1 0-121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23:10.69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579 4007 672 0,'-30'-3'177'0,"25"3"-119"15,5 0 21-15,0 0 11 16,0 0-21-16,13 0-24 16,16 2-45-16,19 9 6 15,17 1 16-15,10-2 105 0,4-4-70 16,-5-1-24 0,-11-3-1-16,-8-2-5 0,-10 0-23 15,-8 0-4-15,-9 0-9 16,-3-5-60-1,-11-1-33-15,-4 0-39 0,-3-1-45 16,-7-3-25-16,0 4 18 16,-9 0-101-16</inkml:trace>
  <inkml:trace contextRef="#ctx0" brushRef="#br0" timeOffset="289.3189">1014 3928 566 0,'42'0'151'0,"9"0"-41"15,-4 9 1-15,-7 0-7 16,-9 2-10-16,-6 0-26 16,-7 3-38-16,-8 2-22 15,-8 5-8-15,-2 5-14 16,-16 5-8-16,-14 1 22 15,-6 2 17-15,-2-2-9 16,-2 1 15-16,2 2 5 16,4-2-14-16,3-3-12 15,6-3-2-15,5-5-77 16,9-5-144-16,11-17-34 16,0 0-68-16</inkml:trace>
  <inkml:trace contextRef="#ctx0" brushRef="#br0" timeOffset="5016.3415">8294 4299 189 0,'5'3'1024'0,"-5"-3"-779"16,0 0-187-16,0 0 56 15,0 0-16-15,0 0-44 16,0-3-49-16,-5-1-5 0,-3 0-50 16,-8 4-59-1,5 0-155-15,-4 0-346 0</inkml:trace>
  <inkml:trace contextRef="#ctx0" brushRef="#br0" timeOffset="27199.472">3368 8251 501 0,'0'-6'149'0,"19"-3"-81"16,14-5-7-16,11 1 12 15,14-1-22-15,6 3 20 16,2 2 7-16,3 0-4 15,-12 4 9-15,-7 5 21 16,-16 0-39-16,-12 0-32 16,-9 0-16-16,-13 10-15 15,0 10-2-15,-17 9-45 16,-13 5 45-16,-10 4 24 16,-5 0-11-16,3 0-10 0,4 1 4 15,13-3-2 1,13 0-5-16,12-6 0 0,4-1-9 15,32 0 6-15,12-7 3 16,13-8 42-16,10-7 39 16,3-7-21-16,1 0-25 15,-1-12-11-15,-7-1-24 16,-12-2 0-16,-15 1-66 16,-13-2-68-16,-14 0-102 15,-13 9-123-15,-14-2-43 16</inkml:trace>
  <inkml:trace contextRef="#ctx0" brushRef="#br0" timeOffset="27483.0553">4089 8420 555 0,'74'18'157'0,"-20"-9"-88"15,-5 3 110-15,-15-3 17 16,-12 2-92-16,-7-2-41 16,-9 2-25-16,-6 5-4 15,-6 7-32-15,-17 6-2 16,-11 2 0-16,-1 3 14 16,-7 0 5-16,0 2-10 15,-7 0-2-15,-4 0-7 0,-7 3-5 16,0 1-87-16,-1 6-131 15,41-33-142-15,2 3-57 16</inkml:trace>
  <inkml:trace contextRef="#ctx0" brushRef="#br0" timeOffset="62345.1695">7158 6965 186 0,'2'-5'133'0,"-2"4"-57"16,0 1-20-16,0-1 19 16,-2-1-38-16,-7 2-20 15,-1 0-13-15,-3 0 2 16,-4 0 9-16,3 0 13 16,-5 0 6-16,1 0 10 0,1 0-5 15,-1 0-5 1,-1 2-6-16,3 2 10 0,-2 2-3 15,3 2-12-15,-3-1 10 16,0 4 8-16,3 1-7 16,-1 3-4-16,2-1-4 15,-1 2-1-15,2 1 5 16,-2 1-9-16,4 1 18 16,-3 3-16-16,1-1 1 15,3 1 6-15,4 3-6 16,-1 0-4-16,4 2 4 15,3 2-7-15,0 3 7 0,0-1-17 16,0 1 1 0,0-1 1-16,3 1-9 0,7 1 2 15,-1 1-6-15,5 2 4 16,6-4-5-16,0-1 5 16,6-1 0-16,0-4 7 15,-2 2-3-15,5-3 3 16,-5-1-6-16,5-1 1 15,-2-1-2-15,1-3 0 16,4-6 4-16,0-2-4 16,4-4 12-16,4-3-11 15,3-3-1-15,2-1 0 16,1 0-1-16,2 0 1 0,-5 0-2 16,-1-1 2-1,8-3-2-15,-5-3 2 0,6-2 0 16,1-1 0-16,-5 0-8 15,2-4-19-15,-5-1-2 16,4-1 5-16,-6 0 6 16,-6 0 2-16,1 1 13 15,-6-1 0-15,-4-2 1 16,2 0 4-16,-8 0-1 16,1-1-1-16,-2-5 0 15,-5 1-5-15,1-4-6 16,-2 0 6-16,0 3 5 15,-7 1-5-15,2-2 5 16,-2 3 0-16,-5-1 0 0,-2 0 0 16,0-2 0-16,0 1-8 15,0 0-10-15,-11 0 5 16,-7 2 8-16,3 2 2 16,-6 1-2-16,-3 0 5 15,-2 1-3-15,-3-1-2 16,-5 1 4-16,-1 1-4 15,-5 0 5-15,-2 3-3 16,-6 3-3-16,1 1 4 16,-2 3-3-16,0 3 4 15,5 1 1-15,0 2 1 16,4 1 1-16,5 0-4 16,4 0 1-16,4 0-4 15,1 0-50-15,5 0-56 16,-9 5-54-16,7 3-21 0,13-4-2 15,7 0-96-15</inkml:trace>
  <inkml:trace contextRef="#ctx0" brushRef="#br0" timeOffset="63045.5011">8220 7256 222 0,'-14'0'132'0,"10"0"-61"16,2 0-4-16,2 0 18 0,0 0-4 16,0 0 1-16,2 0 20 15,13 0 4-15,10 0 52 16,11 0 24-16,10 2-50 16,9 0-42-16,5-2-30 15,6 0-9-15,-1 0-3 16,-1 0 11-16,-10 0-24 15,-16 0-9-15,-8 0-20 16,-12-1-6-16,-13 0-24 16,-5 0-64-16,0 0-65 15,0 0-104-15,-16-1-63 16,2 2 19-16,0-2-75 16</inkml:trace>
  <inkml:trace contextRef="#ctx0" brushRef="#br0" timeOffset="63399.5279">8494 7152 280 0,'40'0'231'16,"10"3"-91"-16,5 8 6 15,-2 1 16-15,0 0-32 0,-2 2-37 16,-9-3-13-16,-9 0-3 16,-11-2-21-16,-9-3-9 15,-8 0-6-15,-5 2-26 16,0 1-10-16,-16 3 8 16,-10 4 24-16,-3 1 11 15,-6 2-2-15,2-3-21 16,3-1-6-16,0-1-8 15,8-6-7-15,3 1-4 16,5-2-11-16,6-2-56 16,1 1-42-16,4-1-68 15,1-4-105-15,2-1-104 16,0 0-64-16</inkml:trace>
  <inkml:trace contextRef="#ctx0" brushRef="#br0" timeOffset="64445.0321">9280 7058 521 0,'0'-7'184'0,"-1"-2"-78"0,-11 0 43 16,-7 2-34-16,-7 0-24 15,-8 6-39-15,-6 1-6 16,-2 0 5-16,3 1 0 15,4 7-8-15,17 2 1 16,9 0-44-16,9 4-2 16,14 3-34-16,26 5 36 15,15 0 13-15,10 2-2 16,2 0-8-16,-7 1 1 16,-9-2-2-16,-11 0 3 15,-12-2-3-15,-14-1 16 16,-12-2 10-16,-2-3-4 15,-21-2 15-15,-7-3 1 16,-11-3-3-16,0-4-9 0,-1-3-15 16,3 0-8-16,1-1-5 15,7-10-63-15,0-2-49 16,16-2-48-16,8-1-47 16,5 0-135-16,2 9 13 15,11 0-116-15</inkml:trace>
  <inkml:trace contextRef="#ctx0" brushRef="#br0" timeOffset="64771.7867">9414 7163 541 0,'0'3'266'16,"-2"16"-54"-16,-9 5-10 0,5 0-28 15,6-2-64-15,0-1-40 16,17-4-46-16,2-5-11 15,4-6-10-15,4-5 5 16,-1-1-8-16,-2-4-15 16,-4-11 2-16,0-4-14 15,-5-2 5-15,-2-1 15 16,-2 2-2-16,-5 4 9 16,-1 9 5-16,-5 4 10 15,0 3-15-15,0 1-6 16,0 17-22-16,0 5 28 15,5 5 16-15,5-3-9 0,0-2-7 16,2-8 0-16,-2-5-11 16,3-6-82-16,-2-4-100 15,-9 0-165-15,1-9-40 16</inkml:trace>
  <inkml:trace contextRef="#ctx0" brushRef="#br0" timeOffset="65178.4315">9690 6984 609 0,'-11'-4'255'0,"8"11"-191"16,-3 22 84-16,6 10 71 16,0 6-61-16,9 5-32 15,4-2-51-15,0-4-12 0,-6-8-17 16,-1-8-25-16,-4-11-14 15,-2-8-7-15,0-7 2 16,0-2-4-16,0 0 4 16,0-8 4-16,0-10-6 15,0-3-12-15,11-1-25 16,8 4-13-16,5 6 26 16,2 3 7-16,3 7 6 15,-1 2 11-15,-1 0 19 16,-2 12-4-16,-5 7 1 15,-8 2 6-15,-8 3 4 16,-4-1-5-16,0-2-1 0,-21-4-5 16,-4-5-9-16,-6-7-6 15,-3-4 0-15,-6-1-35 16,-2 0-86-16,-5-9-109 16,32 3-204-16,4-3-358 15</inkml:trace>
  <inkml:trace contextRef="#ctx0" brushRef="#br0" timeOffset="67549.4967">7518 7063 93 0,'0'-6'219'0,"0"1"-108"15,0 2-39-15,0-3 3 16,0 3-15-16,0-1 1 15,0 1 3-15,0 0-9 16,0 0 4-16,0 2 1 16,0-1-11-16,-2-1-4 15,-1 0-18-15,-3-1-17 16,-2 0-10-16,-4-2 0 0,-2 0-1 16,-4 0 1-1,-1 0-1-15,-5 0 1 0,2-1 2 16,-3-1 0-16,-3 1-1 15,4 1-1-15,-3 1 0 16,7 1 0-16,3 1-4 16,1 1 3-16,4 0-4 15,2 2-2-15,1 0-49 16,6 0-49-16,-3 0-46 16,2 0-9-16,4 0-54 15</inkml:trace>
  <inkml:trace contextRef="#ctx0" brushRef="#br0" timeOffset="76759.9285">5231 6952 53 0,'-13'-4'183'0,"10"0"-108"15,1 0-30-15,-3 2 22 0,2 0-4 16,0 1-7-1,0 0-16-15,3-2-12 0,-2 3-18 16,0-3 5-16,0 2-2 16,-2 0-5-16,0 0 1 15,-3-2 3-15,3 2 12 16,-7-1 4-16,1 0 0 16,0 1-5-16,-4 0-4 15,-2 0 2-15,0 1-6 16,-3 0-6-16,-1 0 2 15,-1 0 11-15,-1 0 9 16,1 1-4-16,-6 7 2 0,4 4 3 16,2 1-10-1,2 1-13-15,3 1 3 0,1 1-1 16,2 3 2-16,2 3 16 16,0 0-4-16,4 2-9 15,1 1-4-15,-1 3-7 16,1 0 2-16,1 3-1 15,0-3-1-15,-1-2 7 16,3-1-4-16,1-1-5 16,0-2 5-16,2-1-6 15,0 2 7-15,0 0 2 16,0-2-3-16,4 1 7 16,1 1-13-16,6 1 4 15,3 3 1-15,-1-2-6 16,5 5-1-16,1-1 0 0,5 0 5 15,2 0-5-15,3-4 0 16,3-1 2-16,4-1-4 16,4-2 2-16,2 1 0 15,2 0 0-15,3-1-5 16,-3 0 5-16,-2-2 4 16,-1-1-4-16,-6-1 4 15,2-2 0-15,-2-2-4 16,5-2 0-16,6-1 1 15,2-1-7-15,-1-3 6 16,1-1-25-16,-1 1 17 16,2-3 5-16,0 2 1 0,1-3 2 15,3 1-1-15,2 1 1 16,-2-4 1-16,0 2-1 16,-2-2-3-16,-4 0 1 15,-3 0 2-15,-4 0 10 16,0-2-3-16,1-5-1 15,3-2-6-15,-2 0 0 16,2 2-8-16,-4 0-5 16,-3 1 11-16,-3 1-2 15,-1 0-12-15,-2-1-1 16,-1-3 3-16,0-3 3 16,-6-3 6-16,4-4-5 15,-4 0-7-15,0-1 4 16,-3-1 10-16,-4 2 3 15,0 0-8-15,-1-1-13 0,-6 3 8 16,0-3-17-16,-4 4 23 16,0-2-14-16,-4-2 5 15,4-2 12-15,-4-2-16 16,1 0 15-16,-1 0 5 16,2-1-29-16,-2 0-2 15,-2 2 11-15,0 1 16 16,0-1 3-16,0 2 0 15,-2-1 1-15,-4 0 0 16,3-1 0-16,-5-2-1 16,0 2-2-16,2-1 2 15,-6-1 0-15,2 3-1 0,-9-2 0 16,5 3-1-16,-3 2 1 16,0 4 2-16,2-1 0 15,-6 1 0-15,1-1-1 16,-3 2-3-16,0 1 4 15,-6 0 0-15,0 1 0 16,-2-1-1-16,-5 1 1 16,-3 1 11-16,-6-1 7 15,-9 1-7-15,-8 0-3 16,-7-3-3-16,-6-1-5 16,-5 1 0-16,-7-1-1 15,0 1 2-15,-7 1-2 16,1-2 1-16,-2-1-3 0,-1 1-10 15,2 3-13-15,0 5-39 16,9 4-53-16,3 3-11 16,69 0-28-16,-3 5-55 15</inkml:trace>
  <inkml:trace contextRef="#ctx0" brushRef="#br0" timeOffset="78991.7494">4804 7199 27 0,'0'0'48'0,"0"0"-28"0,0 0 20 15,0 0 45-15,0 0-18 16,0 0-18-16,0 0-19 16,0 0 1-16,0 0-1 15,0 0-1-15,0 0-2 16,0 0-3-16,0 0-7 16,0 0-3-16,0 0-1 15,0 0 2-15,0 0 4 16,0 0-3-16,0 0 1 15,0 0 5-15,0 0-3 16,0 0 0-16,0 0-9 0,0 0-5 16,0 0 8-16,0 0-8 15,0 0 3-15,0 0-3 16,0 0 0-16,0 0 8 16,0 0 9-16,0 0-9 15,0 0-10-15,0 0-2 16,0 0-1-16,0 0 0 15,0 0 0-15,0 0 0 16,0 0-1-16,0 0 1 16,0 0-2-16,0 0 2 15,0 0 0-15,0 0-2 16,0 0-6-16,0 0-12 16,0 0-5-16,0 0-7 15,0 0-8-15,0 0-5 16,0 0-7-16,0 0 6 0,0 0-3 15,0 0-1-15,0 0-9 16,0 0-54-16,0 0-26 16</inkml:trace>
  <inkml:trace contextRef="#ctx0" brushRef="#br0" timeOffset="79477.1146">4809 7190 182 0,'0'0'95'15,"0"0"-29"-15,0-2 24 16,0 2-6-16,0 0-6 16,0 0-14-16,0 0 7 15,0-2-9-15,0 1-5 16,-5 1-16-16,-8-1 1 0,-8-2-2 15,-6 2 14-15,-7 0 3 16,-12 1-19-16,-3 0-11 16,-6 0-18-16,-3 0-7 15,2 0-2-15,3 0 1 16,4 0-2-16,6 0 1 16,6 0-2-16,11 0 1 15,8 0-26-15,12 0-27 16,2 0-35-16,4 0-43 15,0 0-43-15,6-2-56 16,3 0-117-16</inkml:trace>
  <inkml:trace contextRef="#ctx0" brushRef="#br0" timeOffset="80257.1495">4474 7070 8 0,'0'-4'493'0,"-21"4"-354"0,-5 0-88 16,-9 0-14-16,-3 0 35 16,-2 9 3-16,-3-1-23 15,7 1-2-15,1 1-4 16,4-1-10-16,7-1-9 16,8-1-23-16,5-2-4 15,5-2 0-15,6-1-4 16,0-2-6-16,0 0-3 15,0 0-2-15,0 0 9 0,0 0-1 16,0 0 7 0,0 0 4-16,0 0 0 0,0 0-1 15,0 0-3-15,0 1-13 16,6 1 13-16,2 2 2 16,6 3 8-16,2 2 11 15,3 2-7-15,4 2 5 16,3-1-7-16,1 2-5 15,1-4 1-15,-4-2-1 16,-5-2 2-16,-4-2-3 16,-2-2-3-16,-7-1-3 15,-4-1 3-15,1 1-3 16,-3-1 8-16,0 0 14 16,0 0 26-16,0 0 18 15,0 0-8-15,0 0 4 16,0 0-13-16,0 0-15 15,0 0-3-15,0 0-19 0,0 0-4 16,0 0 4-16,0 0-1 16,0 0 0-16,0 0 0 15,0-4-11-15,0-4 0 16,0-2-4-16,0-3-12 16,3-1 5-16,-1-1-3 15,-2 3 4-15,0-2 7 16,0 4-3-16,0 1 3 15,0 2-6-15,0 4-25 16,0 0-61-16,0 3-87 16,0 0-52-16,0 0-35 0,0 0-27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07:40.95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6147 4367 525 0,'3'0'178'0,"-1"0"-90"15,1 0 32-15,0 0 25 16,0-4-17-16,0 0-17 16,11-2-23-16,0-2-30 15,6 1-19-15,7-3 0 16,4-2 3-16,6-2-4 0,3-3-11 15,2 0-16 1,-4 0-11-16,-4 1 0 0,-6 2-5 16,-3 2-32-16,-10 3-8 15,1 2-48-15,-8 2-44 16,-2 2-53-16,-3 1-68 16,-3 1 36-16,0 1 4 15,0 0-69-15</inkml:trace>
  <inkml:trace contextRef="#ctx0" brushRef="#br0" timeOffset="691.9748">6323 4178 368 0,'-6'-2'192'0,"-4"2"-99"16,-8 3-26-16,-9 10 8 15,-2 7-3-15,-1 4 20 0,-2 0 8 16,3 1-29-16,6-3-17 15,9-8-15 1,3-4-10-16,6-6-17 0,5-4-9 16,0 0-3-16,0 0-3 15,0 0-4-15,0 0 7 16,0 0 0-16,0 0-5 16,2 0-6-16,4 0-21 15,5 0 24-15,3 0 8 16,3 0 6-16,4 0 7 15,-1 0 1-15,3 0 9 16,-2 1-13-16,-1 5-5 16,-2-2-4-16,-1 1 3 15,-4-1 2-15,0-3-2 16,-3 0-4-16,1-1-5 16,-3 0 5-16,3 0 5 0,-6-1-1 15,-1-3 11-15,-4 1 2 16,0 2-3-16,0-1 1 15,0 2-8-15,0 0-7 16,0 0-5-16,0 0-5 16,0 0 10-16,0 0 8 15,0-1 6-15,0-6-2 16,-4-4-5-16,-1-3-4 16,-3-4-3-16,-1 0-1 15,0 0-3-15,-2 0 1 16,2 1-3-16,2 0-21 15,-1 2-35-15,3 4-30 16,3 3-29-16,2 3-69 16,0 5-67-16,0 0-91 15</inkml:trace>
  <inkml:trace contextRef="#ctx0" brushRef="#br0" timeOffset="2741.5131">5271 3377 229 0,'-25'0'131'15,"3"0"-100"-15,-5 0-3 16,3 4 44-16,-6 3-3 16,-3 4-8-16,1 5-6 15,-7 4 4-15,-1 8 21 16,-2 0-7-16,-2 3-20 15,0 1-15-15,4 0-10 16,4 1-1-16,5 4 22 16,8 3-9-16,5 3-3 15,7 6 12-15,11 0-30 16,0 3-16-16,18-2-3 16,10-4-5-16,12-3-1 15,18-2-5-15,11-5 8 0,16-1-5 16,11-4 8-16,11-6 6 15,7-7-6-15,7-6-5 16,2-11 1-16,0-1 4 16,5-9 0-16,-5-12 0 15,0-4-7-15,-5-3-19 16,-1-2-10-16,-4 2-3 16,-9 1 21-16,-9 2 7 15,-13 3 2-15,-16 2-7 16,-7 4 9-16,-14 1 6 15,-4 1 1-15,-9 2 0 16,-2-2 0-16,-1-1 2 0,-7-3 1 16,-2-3 5-1,-5-2-3-15,-4-3 8 0,-6-4-11 16,-5-7-2-16,-5-3-6 16,-17-5 6-16,-12 0 6 15,-13 1-2-15,-9 3 7 16,-15 5 13-16,-11 7 9 15,-8 8 19-15,-20 4-21 16,-10 5-18-16,-16 6 0 16,-6 6-13-16,-6 0-35 15,-2 9 19-15,7 15-12 16,4 11-53-16,18 7-128 0,96-20-99 16,9-3-148-16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25:47.344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3394 2980 91 0,'38'-7'243'0,"-8"5"-186"16,0 2 13-16,-7 0 33 15,-4 0-46-15,-6 0-23 0,-5 3 6 16,-6 6-3-16,-2 3-17 15,0 5 20-15,-10 2 5 16,-6 2 19-16,-7-1 16 16,6 0 1-16,-2-2 8 15,9-2-27-15,7-4-20 16,3-2-2-16,3-1-29 16,18 0-7-16,9-1 28 15,7-3 13-15,4-4 3 16,-1-1-18-16,2 0-8 15,-5-5-8-15,-9-4-3 16,-3 0-11-16,-13 0-32 0,-7 0-108 16,-5 0-65-1,0 6-125-15,-5 1-159 0</inkml:trace>
  <inkml:trace contextRef="#ctx0" brushRef="#br0" timeOffset="229.3879">3665 3122 166 0,'42'2'525'15,"-4"-2"-361"-15,-7 0 11 16,-7 2 54-16,-9 2-124 0,-10 1-51 16,0 3-30-1,-5 5-24-15,0 5-1 0,-18 4-18 16,-11 4-6-1,-4 1-13-15,-5-1-18 0,-1 2-19 16,-1 0-100-16,3 0-107 16,26-18-15-16,4-1-146 15</inkml:trace>
  <inkml:trace contextRef="#ctx0" brushRef="#br0" timeOffset="7736.0759">3928 2592 585 0,'-2'-1'233'0,"2"1"-119"16,7 7-27-16,14 13 41 15,9 3-51-15,1 2 39 16,-1 2-28-16,-3-2-40 16,1-2-19-16,-5-3-8 0,-4-2-1 15,-3-5-11-15,-3-5-5 16,0-2 3-1,-1-4-7-15,-1-2-50 0,3 0-79 16,2-1-48-16,-4-9-42 16,-3-5-26-16,-9 7 3 15,0 0-3-15</inkml:trace>
  <inkml:trace contextRef="#ctx0" brushRef="#br0" timeOffset="7898.6408">4209 2693 256 0,'-36'0'158'0,"-1"0"-48"15,2 16 17-15,2 3 1 0,4 1-53 16,9-1-34-16,8 0-23 16,2-4-16-16,7-2-2 15,3-3-27-15,0-2-108 16,2-5-22-16,5-3-34 16,0 0-65-16</inkml:trace>
  <inkml:trace contextRef="#ctx0" brushRef="#br0" timeOffset="8359.582">4295 2527 8 0,'-4'0'361'15,"3"0"-212"-15,-5 20-52 16,6 8 0-16,0 6 11 16,0 1-28-16,6-2 102 15,4-5-80-15,0-7-66 16,2-6-19-16,1-4-13 15,-1-6-8-15,5-3 4 16,4-2-49-16,-3 0-113 16,1-7-113-16,-14-1 2 15,-4 0-31-15</inkml:trace>
  <inkml:trace contextRef="#ctx0" brushRef="#br0" timeOffset="8532.3063">4458 2627 42 0,'-13'0'353'15,"-4"6"-202"-15,-2 18-44 16,-2 6 7-16,5 0-34 16,0 0-36-16,4-3 0 15,5-3-30-15,3-3-14 16,4-5-4-16,0-3-63 16,0-2-79-16,0-11-49 15,2 0-74-15</inkml:trace>
  <inkml:trace contextRef="#ctx0" brushRef="#br0" timeOffset="9231.7317">4701 2544 86 0,'0'-5'246'0,"0"4"-139"16,0 1-53 0,0-1-5-16,-4 1-7 0,-3 0-13 15,3-1-18 1,-5 1-9-16,2 0-2 0,-2 0 0 15,5 0-38-15,-4 0-29 16,0 2 4-16,-3 1 13 16,0 0 6-16,4-1 10 15,-1-1-5-15,0 1-2 16,2-2 23-16,0 0 18 16,-3 0 6-16,2 0 31 15,3 0 21-15,-1 0 7 0,5 0 14 16,0 0-2-1,0 0 6-15,0 0 6 0,0 0 10 16,0 0 29 0,18 0 2-16,11 0-74 0,6 0-11 15,5 0 20-15,-2 0 13 16,-6 0-31 0,-9 0 1-16,-6 3-13 0,-12 0-14 15,-5 2-8-15,0 4-13 16,-7 6-11-16,-24 4-41 15,-15 9 47-15,-9 0 5 16,-7 2 34-16,9-2-18 16,11-2-4-16,16 1-10 15,13-5 0-15,13-2 8 16,0-2-10-16,21-3 4 16,14-5 19-16,2-3 35 0,5-7 3 15,5 0-30-15,-4-2-18 16,-4-8-2-16,-8-1-11 15,-6 1-5-15,-10 3-58 16,-6 0-107-16,-7 3-60 16,-2 4-130-16,0 0-51 15</inkml:trace>
  <inkml:trace contextRef="#ctx0" brushRef="#br0" timeOffset="832894.5469">7599 2677 433 0,'-9'-10'126'0,"9"8"-100"16,0 0 34-16,0 2-1 15,0-1-14-15,0 1-2 0,2-2-11 16,12 2-7-16,4 0 1 16,9 0 12-16,9 0-13 15,6 11-3-15,6 4 4 16,10 5-1-16,4 2-6 15,5 2 6-15,-2 3 3 16,2 3 1-16,1 2-14 16,1 3 8-16,0-1 11 15,2 2-9-15,-5-1-11 16,2 3 4-16,0 3 5 16,-4 4-10-16,-2 3-2 15,3 4-8-15,-2 3 11 16,1 6-2-16,-3 7 5 0,-4 6-11 15,-1 6-4 1,-4 6 1-16,-6 1-1 0,-4 1 10 16,-6 0-12-16,-2-3 2 15,-2 0 5-15,-6 5 5 16,2 1-5-16,-6 6 14 16,-8 5-6-16,-4 1 10 15,-10 6-4-15,0 2-16 16,-10 3 3-16,-8 5 1 15,-6-2 1-15,-1 2-1 16,-3-4-7-16,3-5 11 16,3-3-10-16,-3-4-3 15,2-4 11-15,2-1-4 0,-5-1-3 16,-4 1-2-16,-2-3 3 16,-1-2-1-16,-2-3-4 15,2-3 5-15,-5-5-5 16,-2-1 6-16,-8 0-1 15,-1-4-3-15,1-2 3 16,-4-4-1-16,7-4-2 16,-3-6 0-16,4-5 3 15,2-2-3-15,2-4 5 16,3-1 1-16,0-1 1 16,2 0 0-16,-2-4-6 0,2-1-1 15,-5-4-2-15,-4-3 2 16,-3 0 6-16,1 2-8 15,2-6 1-15,6 2-2 16,2-4 1-16,5-4-6 16,-1-1 2-16,2-3 2 15,2-2 1-15,0 0-1 16,-3 1 4-16,-5 2-1 16,0-1-1-16,2 0-1 15,-5 1-1-15,6-3-4 16,-1 1 3-16,3-2 1 15,-2 0 2-15,6 1 0 16,1 0 2-16,3-2 1 16,4 0-5-16,3-3 2 15,1 0-1-15,2-6-1 0,2 0-9 16,3-2 2-16,2 1 9 16,-2 3-6-16,1 0 3 15,3 2 3-15,0-2-8 16,1 2 5-16,3-1-19 15,0 3 11-15,0-1 4 16,6 4-2-16,2-5 0 16,0 5-9-16,-1-2 14 15,2 4 2-15,-1 3 2 16,2 2 0-16,-4 1 0 16,1 2 0-16,-2 1 0 15,0-2-1-15,2 0 1 0,-3-4 0 16,-1-3-6-16,2 0 6 15,-1-4-7-15,-2 3-14 16,-2 3 6-16,0 2 1 16,0 1 6-16,-2 4 8 15,-12 3-5-15,-2-1 1 16,-3 1-10-16,1-5-10 16,-6-2-31-16,-2-5 55 15,-3-2 31-15,-2-2-26 16,-4-5-5-16,1 0-4 15,-5-3-1-15,6-4 5 16,2-2 2-16,-5-2-2 0,3 0-3 16,-1 0 3-1,3-6 0-15,-1 1-2 16,5-1-7-16,2 0-16 0,2-1 8 16,3 1 9-16,4-1-7 15,0 0-29-15,4 1-36 16,4 1 24-16,-1 1 36 15,6-1 7-15,-2-1-31 16,0-1-55-16,4 0-36 16,1 0-12-16,0-4-29 15,0 8 6-15,0-1 6 16</inkml:trace>
  <inkml:trace contextRef="#ctx0" brushRef="#br0" timeOffset="833081.1494">6017 8445 491 0,'-97'-18'0'15,"75"18"-136"-15,-3-2-148 0</inkml:trace>
  <inkml:trace contextRef="#ctx0" brushRef="#br0" timeOffset="833141.9873">5413 8346 271 0,'-65'-26'57'0,"49"16"-57"16,4-1-189-16</inkml:trace>
  <inkml:trace contextRef="#ctx0" brushRef="#br0" timeOffset="835060.6507">6732 8596 75 0,'7'20'223'15,"-7"-4"-172"-15,0 0-46 16,-11 2-1-16,-1-2 23 16,-4 2 38-16,-2 0 1 15,-1-5 2-15,-2 1-7 16,-5-3 0-16,3-2-5 16,-2 0-20-16,-1-4-14 15,0 1-11-15,-5-1-5 16,-2-1 1-16,-1-2 16 15,-2-2-7-15,1 0-3 16,-4 0-9-16,1-4-2 16,-4-7 5-16,-4-5 4 0,-5-4-5 15,-4-3-6-15,-9-2-10 16,-2-3 1-16,-4-2 3 16,-1-2 0-16,-10-1 5 15,-3-3 1-15,-5-2 0 16,-4-6 6-16,-3-2-6 15,2-1-3-15,-3-1-5 16,-1 0 4-16,-2-1 4 16,-2-7 4-16,-4-1-3 15,0-6 3-15,3-5 2 16,3-2 5-16,5-1-8 16,3 1 2-16,8-1-5 15,6 0 1-15,5-3 4 16,5 1 11-16,6-1-16 0,7 2 0 15,2-1 0 1,4-7 0-16,1-5 3 0,6-1 3 16,2-2-1-16,7 0 2 15,8 3 31-15,4-1-31 16,7 3 21-16,-2 3-24 16,6-1-4-16,1 1-10 15,0 2-1-15,1 4 3 16,2 3 2-16,0-1 5 15,2 1-2-15,-3-2 6 16,-1-2-3-16,-1 0 11 16,4-1-7-16,-2-1 0 0,1 1-1 15,2 2 5 1,0 1 1-16,4 4-5 0,0 0-8 16,0 2-4-16,0 1-8 15,0-1 5-15,3 0 11 16,-2 5 0-16,3-2 4 15,0-1-3-15,2 0 5 16,-1-4-1-16,4 0 2 16,-6-1-7-16,5 2-10 15,-3 2 0-15,-3 3 8 16,1 4-2-16,-3 1 0 16,0 1 4-16,0 0-10 15,-10-4 10-15,1-3-3 16,1 1 3-16,5-2-3 15,1 1-2-15,-3 6-22 0,3 6 15 16,-2 6 11-16,0 6 1 16,2 3 0-16,2 3 1 15,0 0-1-15,0 2-4 16,6 0-3-16,7 0 0 16,-1 1 2-16,3 1 3 15,0 2 0-15,-3 2 2 16,1 2 0-16,-3 0 1 15,-1 2 2-15,0 0-3 16,0-2-3-16,2-2 3 16,-5-5 2-16,3-2-2 15,-1 0 1-15,3 0-1 0,0-1 4 16,1-3-2-16,5-2 0 16,4-3-2-16,-1 1 1 15,2 0 55-15,4 3-55 16,-3-3 0-16,7 2-2 15,1 2 2-15,3 3 22 16,3 4-7-16,11 5-16 16,5 1-3-16,5 4 3 15,10 0-4-15,6 4 4 16,5 2 0-16,5 1-1 16,7 1 0-16,4 1 1 15,5 0 1-15,4 0 3 16,6 1-4-16,5 0-5 15,0 2 5-15,5 0-7 16,4 2 4-16,3 2-5 0,-3 1 4 16,4 1-1-16,0 2 2 15,-2 0-13-15,-4 0 13 16,-4 8-2-16,-2 7 5 16,0 3 0-16,3 3 0 15,-1 2 2-15,-1-1-2 16,1 1-2-16,-4-1 1 15,-1-5 2-15,-2-3 2 16,-6-4-3-16,-5-3 1 16,-5-2-1-16,-10-1 0 0,-2-2 3 15,-6-2 1 1,-2 0-4-16,-4 0 0 0,-7 0-6 16,-2-3-49-16,-2-4-88 15,-49 2-44-15,1-3-159 16</inkml:trace>
  <inkml:trace contextRef="#ctx0" brushRef="#br0" timeOffset="837677.3836">7220 5377 360 0,'-9'7'107'0,"7"-5"-47"16,-3 0 22-16,3 0-8 15,2-1-18-15,0 0-4 16,0-1 12-16,0 0 17 16,0 0 12-16,0 0-1 15,0 2-12-15,0-2-8 16,0 0 2-16,0 0 9 0,16 0-1 16,17 0-17-16,20 0 34 15,19-8-25-15,9-5-35 16,9-4-13-16,2-3 14 15,-4-2-16-15,-7 2-13 16,-14 2-5-16,-15 3-6 16,-15 4 4-16,-13 3-4 15,-11 3-15-15,-6 2-42 16,-7 3-34-16,0 0-29 16,0 0-39-16,0 0-93 15,-2 0-232-15,-5 0-164 16</inkml:trace>
  <inkml:trace contextRef="#ctx0" brushRef="#br0" timeOffset="839129.7879">8756 6309 252 0,'-2'2'171'0,"2"-2"-40"0,0 0-13 15,0 0 57-15,0 0 28 16,0 0-44-16,7 0-51 15,11 0-14-15,22 0 9 16,21 0 17-16,22-4-17 16,17-2-23-16,9-3-16 15,-4-3-12-15,-4-3-14 16,-9-4-17-16,-9 2-14 16,-10-1 1-16,-9 0-1 15,-7 1 2-15,-12 0-3 16,-11 2 2-16,-11 4-7 15,-6 2-2-15,-12 4-28 16,-5 2-18-16,0 2-42 0,0 1-83 16,0 0-86-1,0 0-143-15,-2 0-167 0</inkml:trace>
  <inkml:trace contextRef="#ctx0" brushRef="#br0" timeOffset="841792.6481">8901 6259 172 0,'12'-7'195'15,"-4"4"-79"-15,-3 0-66 16,2-1 25-16,-3 2 3 16,-1 1 7-16,-3 0-5 15,0 1 18-15,0 0 15 16,0 0-1-16,0 0-31 16,-14 0-28-16,-11 3-26 15,-12 8-3-15,-8 4-5 16,-2 0 4-16,1 1 6 15,10-1 1-15,3-1-1 0,10-3-15 16,8-2 0 0,6-4-10-16,7-3-4 0,2-1-5 15,0-1-4-15,9 2-15 16,11-1-27-16,4 0 42 16,7 1 9-16,7 0 32 15,-3 1-23-15,5 0-2 16,0 0 39-16,-1-1 5 15,-2 2-11-15,-5 0-3 16,-8 1 5-16,-5-1-16 16,-7 0-7-16,-3-2-6 15,-5 1-13-15,-4-3-4 16,0 0-15-16,0 0-79 16,-7 0-80-16,-2 0-172 0,-1 0-297 15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26:43.32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532 4635 337 0,'-19'7'266'0,"13"-7"-142"15,6 2-14-15,0-2 67 16,0 0-15-16,4 0-50 15,14-14-13-15,6-6-31 16,11-5-9 0,12-2-7-16,6-2 3 0,4 1 0 15,1 3-16-15,-3 2 15 16,-10 8-11-16,-8 5-10 16,-11 4-8-16,-9 6-10 15,-7 0-15-15,-5 5-6 16,-5 15-16-16,0 14-1 15,-15 8 2-15,-9 4 18 16,-8-1 1-16,3-3 2 16,8-7 0-16,2-5 4 0,6-6-4 15,12-9 1-15,1-5-2 16,0-5-5-16,16-4-9 16,19-1 11-16,7-1 4 15,8-13 28-15,6-5-5 16,-11-2-23-16,-4 0-8 15,-10 1-79-15,-8 3-75 16,-10 3-134-16,-13 11-105 16,0 2-5-16</inkml:trace>
  <inkml:trace contextRef="#ctx0" brushRef="#br0" timeOffset="284.3665">1027 4588 493 0,'42'-16'302'16,"11"0"-186"-16,-2 4-1 15,-9 4 32-15,-9 5-22 16,-6 3-33-16,-6 0-45 16,-11 14-22-16,-6 8 0 15,-4 9-23-15,-6 6-2 16,-18 4 23-16,-3 0-5 15,-4-1-7-15,-2-3 9 16,4-3-6-16,2-5 1 0,1-3-15 16,1-5-49-16,4-1-97 15,3-3-84-15,15-17-137 16,1 0-31-16</inkml:trace>
  <inkml:trace contextRef="#ctx0" brushRef="#br0" timeOffset="6316.318">5774 2465 383 0,'0'-36'131'16,"-2"20"-37"-16,-7 1-35 15,-2 1 6-15,-3-1-16 16,-2 2-14-16,2 1 14 15,-6 2-10-15,0 3-10 16,-5 3-5-16,-3 4 5 16,-10 0 1-16,-6 0-8 15,-4 11-8-15,-5 8 6 0,-3 6 8 16,2 9 8 0,-4 9 8-16,-1 13 10 0,5 13-13 15,12 9-6-15,12 9 0 16,27 4-2-16,8 0-19 15,46-3 9-15,28-11 1 16,21-17-5-16,18-16 3 16,4-22 23-16,2-15-22 15,-8-7-8-15,-14-23-10 16,-9-12 0-16,-16-7 15 16,-18-9-12-16,-14-9 1 15,-15-8-5-15,-17-7 30 16,-13-5 7-16,-7-1-37 15,-26 5-4-15,-17 7 7 16,-13 10-3-16,-10 11-4 0,-15 12-15 16,-5 15-2-16,-9 14-21 15,-9 7-44-15,-3 24-26 16,-7 23-64-16,-1 22-98 16,86-31-67-16,4 5-96 15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27:15.966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5862 3857 331 0,'0'0'168'0,"0"0"-100"16,0 0 14-16,0 0 36 15,0 0-15-15,0 0-23 16,0 0-20-16,0 0-14 15,2 0-13-15,1 0-7 16,8 0-12-16,7 0-13 16,8 0 1-16,12 0 2 15,6 0 11-15,7 0 0 0,1 0-15 16,1 0 10 0,-3 0-6-16,-5 0-4 0,-3 0 4 15,-5 0-4-15,-8 0 7 16,-5 0-7-16,-10 0-3 15,-5 0-14-15,-5 0-46 16,-4 0-37-16,0 0-17 16,0 0 1-16,-4 0-23 15,-3 0-42-15,-2 0-25 16</inkml:trace>
  <inkml:trace contextRef="#ctx0" brushRef="#br0" timeOffset="617.5803">6144 3788 341 0,'3'-2'130'16,"-3"2"-71"-16,-9 0-23 0,-11 0-24 16,-7 2 1-16,-1 7 23 15,-3-1 5-15,0 1-9 16,0-1-7-16,1 1-6 15,2-2-5-15,5 0 2 16,7-1-6-16,5-2-7 16,4 0 1-16,7-4-3 15,0 0-2-15,0 0-5 16,0 0-2-16,0 0 6 16,0 0 2-16,2 1 3 15,7-1 8-15,3 1 10 16,9 2-1-16,2-1 10 0,5 3-11 15,3-1-6-15,-2-1-8 16,2 0 7-16,-4-1-7 16,2 0 0-16,-4 0 4 15,-5-2-1-15,-4 1-6 16,-10-1 3-16,0 0 0 16,-6 0 1-16,0 0-1 15,0 0 7-15,0 0-9 16,0 0-3-16,0 0 2 15,0 0-2-15,0 0 0 16,0 0-5-16,0 0-16 16,0 0-42-16,0 0-47 15,1 1-40-15,-1-1-89 0</inkml:trace>
  <inkml:trace contextRef="#ctx0" brushRef="#br0" timeOffset="1932.1435">4626 4362 227 0,'0'1'310'0,"0"-1"-202"15,0 0-67-15,2 0 16 16,16 3 1-16,10 1-7 15,10 1 3-15,15-1 27 16,7 2-16-16,3-3-9 16,-5-1-28-16,-5 2-8 15,-8-1-2-15,-10-2-10 16,-5 0-8-16,-5-1 0 16,-8 1-43-16,-5-1-53 15,-4 0-39-15,-8 0-49 0,0 0-42 16,-9 0-29-1</inkml:trace>
  <inkml:trace contextRef="#ctx0" brushRef="#br0" timeOffset="2466.8756">4878 4270 304 0,'-16'0'87'0,"-2"0"-83"15,-8 0-2-15,-3 0 41 16,-2 7 28-16,1 2-14 15,1 2-13-15,-2 1-21 16,4 1-5-16,3-3-4 16,8-3 8-16,8-4-7 15,3-1-8-15,3-2-1 16,2 1-1-16,0-1 4 16,0 0 0-16,0 0 3 0,9 0 12 15,2 2 4 1,4 2-6-16,5 3-5 0,0 2 1 15,5 0-12 1,-2 3 0-16,0-2-5 0,3 0 2 16,0-1-2-16,2-2 6 15,-4 0 12-15,0-1-10 16,-1-3-3-16,-6 1 2 16,-2-2-5-16,-9-2 1 15,-4 1-4-15,-2 0-25 16,0 1-27-16,0 2-44 15,-2 1-6-15,-6 2-42 16,4-5-20-16,-3 1-144 16</inkml:trace>
  <inkml:trace contextRef="#ctx0" brushRef="#br0" timeOffset="3409.0402">4269 5016 341 0,'0'0'248'0,"0"0"-143"16,0 0-62-16,13 0 26 16,7-1-22-16,11 1 11 15,11 0 0-15,10 0-1 16,5 0-3-16,5 0 8 15,1 0-2-15,0 0-16 16,-7 0-28-16,-12 0-3 16,-7 2-13-16,-8 1-5 15,-7 0-47-15,-4 1-55 16,-10-1-13-16,-5 0-30 0,-3 0-38 16,0-2-4-1,0-1-19-15</inkml:trace>
  <inkml:trace contextRef="#ctx0" brushRef="#br0" timeOffset="4249.9053">4739 5601 218 0,'2'0'99'15,"1"0"-72"-15,4 0 8 16,0 0 18-16,0 0-1 15,0 0-27-15,-1 0-16 16,0 0-5-16,-1 0 11 16,-5 0 9-16,2 0 15 15,-2 0 6-15,0 0 10 16,2 0-2-16,1 0-5 0,6 0-4 16,9 0 8-1,10 1 18-15,14 4 5 0,14 0 3 16,3 0-11-16,1-2-41 15,4 1-21-15,-7-2-5 16,-5 2-3-16,-10 0-25 16,-6 1-42-16,-10 0-120 15,-26-5-52-15,0 0-66 16</inkml:trace>
  <inkml:trace contextRef="#ctx0" brushRef="#br0" timeOffset="6942.4606">5929 6150 421 0,'-1'0'248'15,"1"1"-138"1,0-1-18-16,1 0 83 0,20 0-37 15,7 1-75-15,11 1-38 16,7 1-20-16,-1 2 19 16,-3-2 0-16,-1 1 8 15,-8-3 5-15,-3-1-18 16,-7 0-19-16,-3 0 0 16,-5 0-18-16,-4 0-52 15,-6 0-54-15,-5-1-98 16,0 1 1-16,0 0 5 15,-11-2-108-15</inkml:trace>
  <inkml:trace contextRef="#ctx0" brushRef="#br0" timeOffset="7487.3056">5959 6048 230 0,'3'-3'232'16,"-3"3"-157"-16,0 0-56 15,0 0 35-15,0 0 3 16,-10 0-14-16,-2 0-32 16,-6 7-10-16,4 2 5 15,-3 2 15-15,2 1 0 16,1 2-5-16,1-1 9 15,4-2 2-15,3 0-6 0,3-3-7 16,3 1-4 0,0 1-6-16,0-1-4 0,9 2 5 15,8-1 0-15,2 1 12 16,4-2 10-16,0-2-4 16,1-1-16-16,3-1 12 15,-1-1 1-15,-4-1 4 16,-5-1-24-16,-3-1-5 15,-3 0-24-15,-4-1-13 16,-4 0-22-16,0 2-29 16,-3-1-47-16,0-1-62 15,0 1-92-15</inkml:trace>
  <inkml:trace contextRef="#ctx0" brushRef="#br0" timeOffset="10732.8958">5792 6683 415 0,'-7'0'133'0,"7"0"-102"0,0 0 6 15,0 0 64 1,0 0 25-16,0 0-28 0,0 0-49 15,0 0-31-15,6 0-1 16,10 0 11-16,10 0-9 16,7 0 6-16,10 0 2 15,10 0 5-15,2 0-9 16,1 0-3-16,-7 0-6 16,-4-2 37-16,-9-2-25 15,-8 2 4-15,-9-1-18 16,-10 2-12-16,-2 0-20 15,-3 0-45-15,-4 1-26 16,0 0-108-16,0 0-14 0,-4 0 3 16,-5 0-173-16</inkml:trace>
  <inkml:trace contextRef="#ctx0" brushRef="#br0" timeOffset="11618.835">5957 6613 200 0,'14'-8'117'0,"-14"8"-67"16,0-1 24-16,0 0 27 0,0 0-8 15,0 1-14-15,0 0-40 16,0 0-7-16,0 0-13 16,0 0-11-16,-9 0-3 15,-3 2-2-15,-10 7 2 16,-5 3-2-16,1 2-3 15,-4-2 2-15,2 1 18 16,5-1 9-16,3-3 13 16,11-4 2-16,0-2-17 15,7-1-12-15,2-2-12 16,0 0 1-16,0 0 1 16,0 1 1-16,0-1 2 0,0 0-3 15,0 0-5-15,2 0 3 16,-2 2 11-16,5 3-11 15,-1 2-1-15,0 0 5 16,1 2 3-16,6 0-10 16,-2 0-4-16,8 1 4 15,-1-2 7-15,8 1 0 16,-2-1-1-16,-4-4-6 16,0-1-7-16,1-3 6 15,-5 0-2-15,-2 0 3 16,-2 0-6-16,-3-1 6 15,-3-3 7-15,-4 0 0 0,0-1-1 16,0-1-6-16,0-1 0 16,0 0 0-16,0 1 19 15,-2-1-19-15,0-3 5 16,2-1-4-16,-1-3-2 16,1 0 4-16,0 3-3 15,0-2 0-15,0 2-11 16,0 2 8-16,0 1-3 15,0 2-4-15,0 4 4 16,0 2-14-16,0 0-51 16,0 0-62-16,-2 0-49 15,-4 0-70-15,4 0-80 16</inkml:trace>
  <inkml:trace contextRef="#ctx0" brushRef="#br0" timeOffset="27332.8982">471 5190 207 0,'0'0'62'16,"0"0"-17"-16,0 0 22 16,0 0-17-16,0 0-17 15,0 0-15-15,0 0 1 16,0 0 11-16,0 0 7 15,0 0-5-15,0-1-7 16,0 1-14-16,5 0-1 16,0 0 2-16,5 0-5 15,3 0 0-15,3 0-7 0,3 3 0 16,2 1 1-16,2 0 2 16,7 0-3-16,1-2 0 15,2 1 0-15,3-2 2 16,1 1-2-16,0-2 0 15,1 2 0-15,1 1 0 16,-5 1-2-16,2 0-1 16,5-1 1-16,-2 1-2 15,1-2 4-15,0-1 2 16,-4-1 0-16,3 2-2 16,0-2-3-16,3 2-7 15,4-2 9-15,-1 3 1 16,6-2 0-16,-2 3 6 0,4 1-8 15,2-1 2-15,-2 2 0 16,6 0-2-16,1 1-5 16,-3 1-1-16,7 0 4 15,0 1-6-15,2 0 10 16,-1 0 0-16,-2 0 0 16,1 0-4-16,-2 0 4 15,5 0 3-15,-2-1 0 16,-2 0-1-16,4-1 6 15,2 0-7-15,2-2 1 16,-2 1-2-16,5-1-1 16,-3-1 1-16,3 2 2 0,0-1-1 15,-3-1-1 1,2 1 4-16,1 0-4 0,0-1 2 16,1 0-2-16,-2 0 3 15,5 0-3-15,0 1 3 16,1-1-4-16,3 0 1 15,-1 0 0-15,-5-1 0 16,1 3 0-16,1-4-1 16,-1 1-1-16,2 1 2 15,-1-1 3-15,-2 1-3 16,0-2 0-16,3 0-3 16,3 1 2-16,3 1-3 15,2-1-11-15,2 1 3 16,4-1 6-16,2 0 6 15,1 2 0-15,3-1 4 0,2 2-2 16,3-1 10-16,-1 0-8 16,7 0 3-16,-6-1 0 15,6 1-6-15,0-1-2 16,0 0 3-16,0 1-6 16,-3-1-1-16,-3 1 5 15,-9-2 7-15,-5 1-7 16,-13-1 0-16,-9-1 0 15,-10-2 4-15,-16 2-4 16,-13-2 0-16,-13 0 0 0,-10 0-14 16,-6 0 7-1,0 0 6-15,0 0 1 0,-6 0-12 16,-2 0 23-16,0-3-24 16,0 0 7-16,3 2-58 15,1-1 17-15,4 2 29 16,0 0 8-16,0-4-16 15,2 1-29-15,3 0-56 16,0-1-154-16</inkml:trace>
  <inkml:trace contextRef="#ctx0" brushRef="#br0" timeOffset="35046.6508">6886 5508 27 0,'0'0'44'0,"0"0"9"16,0 0 0-16,0 0-20 15,0 0-2-15,0 0 21 16,0 0 10-16,0 1-1 16,0-1-3-16,0 0 6 15,0 0 11-15,0 0-10 16,0 0-18-16,10-7 9 16,12-13 33-16,9-10-2 15,10-12-25-15,5-14-23 16,1-16 12-16,-2-17-21 15,3-12 11-15,2-9-39 16,-1-3-2-16,4 4-23 16,-3 1-4-16,-5 4 13 15,-3 5 4-15,-3 7-22 0,-5 12 14 16,-4 12 5-16,-8 14 10 16,-4 15 3-16,-11 13 21 15,-2 8 9-15,-3 7 4 16,-2 5-26-16,0 3 13 15,0 1 0-15,0 2-8 16,2-1-2-16,-2-1-6 16,2 2-5-16,-2 0-5 15,2 0-3-15,-2 0-6 16,0 0 3-16,0-2 2 16,0 2 9-16,0 0-2 15,2 0 4-15,0-3-5 0,0 0 0 16,3-1 3-16,-3-2 0 15,2 1-3-15,2-1-3 16,2 0-5-16,-1-2 7 16,1-1 2-16,5-2 1 15,1-2-2-15,0 1-3 16,-2-1 0-16,4 0-2 16,-3 3-8-16,-6 1 11 15,1 4 5-15,-5 1 1 16,-1 2 1-16,-2 1-2 15,0 1 1-15,0-1-1 16,0 1 0-16,0 0-1 16,0 0 1-16,0-1 4 0,1 0 12 15,-1-1-3 1,3 0-4-16,-3 0-3 0,2 1-6 16,-2 0 0-16,0 1 3 15,3-1-3-15,-3 0-1 16,3-1-1-16,-1-2 2 15,4-1 0-15,-4-1 0 16,-1 3 0-16,1-3 0 16,-2 3-1-16,0 2-4 15,0-2-1-15,0 3 3 16,0 0 3-16,-11 0-9 16,-14 7 9-16,-11 10 3 0,-10 3 3 15,-5 2 6 1,1-1 8-16,4-2-11 0,2-2 0 15,9-5-4-15,9-4-5 16,5-3 7-16,14-3-5 16,5 0 0-16,2-2-1 15,0 0-1-15,0 0 2 16,17 0-2-16,8-7-18 16,8-8 18-16,6-4-3 15,3-1 3-15,-4 1-1 16,4 0-5-16,-7 3 6 15,-1 1 0-15,-6 2 1 16,-3 3-2-16,-2 1 4 16,-4 3-2-16,-4 1 1 15,-4 3-1-15,-6 1-1 0,-2 1 0 16,-3 0 0-16,0 0-4 16,0 8-13-16,0 11-14 15,0 5 16-15,0 4 15 16,0 2 28-16,5 0-4 15,-2-3 2-15,3-3 6 16,0-4-12-16,-1-4-2 16,-3-7 3-16,0-3-12 15,-2-4-1-15,0-1-8 16,0 0-2-16,0-1 2 16,0 0-11-16,-13 0 7 15,-3 0 4-15,-8 0 12 0,-2 0-1 16,-2 0-4-16,-6 0-5 15,-4 0 3-15,1 0-5 16,0 0 7-16,6 0-7 16,4 1 3-16,5 1-1 15,4 1-2-15,0 1-37 16,4 1-64-16,2 4-56 16,0 3-58-16,12-6-32 15,0 0-99-15</inkml:trace>
  <inkml:trace contextRef="#ctx0" brushRef="#br0" timeOffset="37212.6829">8085 4325 270 0,'-5'-8'408'0,"5"5"-237"16,0 2-43-16,0 1 68 15,0 0-44-15,0 0-38 16,0 20-45-16,10 15-52 16,5 15 2-16,-5 9 89 15,0 4-41-15,-2-2-36 16,-7-4-16-16,1-11 4 16,-2-9-12-16,0-10-7 15,0-6-2-15,0-8-22 16,0-4-83-16,0-7-53 0,-7-2-76 15,3-8-142-15,-5-9-30 16</inkml:trace>
  <inkml:trace contextRef="#ctx0" brushRef="#br0" timeOffset="38059.9394">8071 4251 26 0,'-10'7'11'0,"3"-3"4"16,1 0 26-16,3 0-10 16,1-3-5-16,2 1-3 15,0-2 13-15,0 0 11 0,0 0 25 16,0 0 23-16,0 0 31 16,0 0 16-16,0 0 14 15,0-2 3-15,0-3-15 16,0-1-24-16,0 1-39 15,5 0-33-15,-2 1-20 16,-2 1-6-16,1 2-9 16,-2 0-6-16,2 0-7 15,1 1 0-15,-3 0-4 16,0 0 4-16,0 0-5 16,0 0-2-16,0 0 3 15,0 0-11-15,0 0-8 16,0 0 11-16,0 0 7 0,0 0-6 15,0 0 2-15,0 0-1 16,0 0-20-16,0 0-9 16,0 0-2-16,0 0-14 15,0 0-5-15,0 0 11 16,0 0-10-16,0 0-8 16,0 0-12-16,0 0-33 15,0 3-32-15,2 1-52 16,-2-3 6-16,0-1-15 15</inkml:trace>
  <inkml:trace contextRef="#ctx0" brushRef="#br0" timeOffset="39428.9544">8094 4290 86 0,'0'-6'217'16,"0"4"-151"-16,0 1-27 16,0-1 40-16,0 0-7 0,0-3-5 15,0 2 2-15,0-1 12 16,0-2 28-16,-2 1 18 16,2-2-18-16,-5 2-34 15,3-1-25-15,0 0-8 16,-1-3 0-16,-3 0-11 15,3-4-12-15,-1 2-2 16,-1-1-6-16,2 2-3 16,0 2-6-16,1 0 5 15,0 3 2-15,2 0 3 16,0 4-1-16,0-1-3 16,0 2 3-16,0 0 4 15,0 5-10-15,7 23-5 16,14 16-18-16,6 10 18 0,4 3 48 15,4-7-1-15,-2-7-28 16,1-10-16-16,-3-7 3 16,-3-10 8-16,-7-7 1 15,-6-6-6-15,-9-3 2 16,-1 0 11-16,1 0 1 16,-3-13 6-16,-1-6 12 15,4-3-7-15,-6-4-20 16,0-4-12-16,0-5-2 15,0-4 4-15,0-3-2 16,0 3-2-16,0 1-13 16,0 7-11-16,0 4 20 0,0 0-2 15,-4 4-12 1,0 1 10-16,3 5 6 0,-1 3-16 16,2 5 16-16,-3 3-2 15,3 2 2-15,-3 3-14 16,3 1 7-16,0 0 3 15,0 0-7-15,0 8-13 16,0 17 4-16,0 7-14 16,0 4 34-16,0-2 2 15,0-6 3-15,9-6-1 16,-1-7 0-16,-5-4 0 16,1-6 3-16,-1-4 3 15,-1-1 1-15,0 0-2 16,2 0 4-16,0-11-2 15,2-4 14-15,5-7 2 0,-5-1 11 16,4-2-33-16,-5 1-3 16,-1 1-2-16,-2 3-1 15,-2 4-16-15,0 4-3 16,0 4 9-16,0 4 6 16,0 1 5-16,0 1-2 15,0 1 4-15,0 1 0 16,0-1 6-16,0 1 1 15,0 0-7-15,0 0-4 16,0 0 3-16,0 0-9 16,0 0 1-16,0 5-4 15,7 14 0-15,1 14 13 0,6 20 0 16,-1 16 26-16,5 17 20 16,0 9-9-16,1 0-3 15,4-9-16-15,1-13-14 16,0-16 5-16,-4-11-9 15,-3-11 0-15,-2-6 4 16,-5-10-2-16,-1-5-2 16,-6-7 0-16,2-3-2 15,-2-3-44-15,0-1-34 16,3 0-26-16,0-3-67 16,5-13-72-16,0-6-72 15,-9 7-27-15,-2 1-111 16</inkml:trace>
  <inkml:trace contextRef="#ctx0" brushRef="#br0" timeOffset="39912.1477">8742 4023 299 0,'0'-48'214'0,"0"32"-152"16,-4 6 4 0,4 7 96-16,-2 3 43 0,-2 5-37 15,-10 28-112 1,-5 18-56-16,-1 25 0 0,0 10 132 16,5 0-59-16,11-2-16 15,4-14 19-15,4-15-63 16,15-13 12-16,6-12 43 15,-1-11-24-15,2-10-12 16,5-9 0-16,-2 0 18 16,2-19-1-16,1-12-10 15,-4-9-13-15,-4-8-11 16,0-3-15-16,-5-1-13 16,-1 10-9-16,-4 12 7 15,-6 14 7-15,-1 14 3 16,1 2-9-16,8 15-12 15,5 13-22-15,14 7 48 0,-2 1 0 16,4-3 35-16,-6-4-24 16,-6-4-7-16,-6-7-6 15,-7-6 2-15,-6-6-39 16,-6-4-73-16,-8-2-101 16,-16-2-129-16,5-8-180 15</inkml:trace>
  <inkml:trace contextRef="#ctx0" brushRef="#br0" timeOffset="40712.9233">8898 4305 483 0,'15'-30'381'0,"14"4"-287"16,1 0-70-16,1 0 14 15,-4 1 8-15,-1 0-46 16,-5-3-24-16,-8 0-22 15,-5-3-12-15,-6-3-25 16,-2 1 16-16,0 1 53 16,-2 1 14-16,-3 7 19 15,2 4 18-15,3 6-12 16,0 7 1-16,0 3 4 16,0 4 11-16,0 0-15 15,0 11-26-15,3 19-13 16,10 14 13-16,3 11 61 15,2 6 45-15,6 2-2 0,0-4-17 16,2-4-2-16,-2-9-11 16,-2-8-30-16,-8-13-22 15,-5-9-9-15,-4-8-11 16,-3-7 1-16,-2-1 8 16,0 0 2-16,0-15 7 15,0-12-6-15,0-12-14 16,-4-7-10-16,-3-6 6 15,0 0 4-15,3 0 5 16,4 1-5-16,0 5 0 16,0 7 0-16,0 11-9 0,0 12 7 15,0 10-3 1,0 5 3-16,0 1 2 0,0 11-7 16,2 15-19-16,2 11-22 15,1 2 48-15,2-3 12 16,0-6-7-16,2-8 14 15,-2-10-1-15,-4-6-13 16,1-5 4-16,-1-1-1 16,6-3 3-16,2-15 27 15,3-8 4-15,3-9-23 16,-2-3-19-16,1-3-11 16,-3-1-6-16,-1 7 2 0,-2 9 6 15,-5 9 4-15,0 12-10 16,-5 5 8-1,1 7 3-15,3 20-25 0,3 12-35 16,5 10 64 0,7 4 7-16,1 1 41 0,5-5-19 15,1-2 0-15,-3-7 1 16,-2-6-28-16,-4-9 3 16,-2-8-5-16,-5-6-66 15,-4-5-39-15,-1-6-123 16,-2 0-41-16,3-6 3 15,-6-6 44-15,0-3-60 16</inkml:trace>
  <inkml:trace contextRef="#ctx0" brushRef="#br0" timeOffset="40945.5462">9734 3783 322 0,'5'-30'303'16,"-5"30"-127"-16,0 0-27 15,6 22-16-15,2 16-133 16,6 14 16-16,8 10 67 16,-4 1 30-16,1-3-21 15,-5-8-12-15,-5-7-15 16,2-9-47-16,-3-7-5 16,-3-8-13-16,-5-8 0 15,0-6-11-15,0-6-99 0,-5-1-68 16,-16-13-141-16,10-2 5 15,-5-5-162-15</inkml:trace>
  <inkml:trace contextRef="#ctx0" brushRef="#br0" timeOffset="41127.4865">9615 3906 423 0,'1'-25'640'16,"33"7"-395"-16,16 0-209 15,10 0 91-15,3 0-26 16,1 0-49-16,-10 2-39 16,-8 2-13-16,-6 0-60 0,-10 2-143 15,-30 10-226-15,0-1-99 16</inkml:trace>
  <inkml:trace contextRef="#ctx0" brushRef="#br0" timeOffset="43145.1803">7002 5614 43 0,'0'-18'273'0,"2"6"-169"15,-2 7-15-15,2-1 33 16,-2 5 11 0,3-1 1-16,-3 2-13 0,3 0-23 15,-1 10-33-15,3 21-26 16,1 18-24-16,1 24 54 16,0 17 77-16,-5 9-65 15,0 8 6-15,5-8-34 16,-3-7-8-16,5-10-3 15,-2-12 7-15,-3-9-29 16,0-10 3-16,-1-8-6 16,-1-8-8-16,-2-6-3 15,0-2-4-15,0-5-2 0,0-3 3 16,0-6-3-16,0-4 0 16,0-2-5-16,0-5-21 15,0 1-6-15,0-2-15 16,0-1 12-16,0 0 3 15,0 0-12-15,0 0-9 16,0 0 3-16,0 0 7 16,0 0-21-16,0 0-48 15,0-6-54-15,-2-6-119 16,-3 5-16-16,3 2-138 16</inkml:trace>
  <inkml:trace contextRef="#ctx0" brushRef="#br0" timeOffset="43811.8813">7006 6547 557 0,'-2'-15'153'0,"2"14"-66"0,0 1 12 15,0 0 25-15,0 0-38 16,0 4-38-16,0 15-37 16,0 11 0-16,0 10 45 15,0 3 37-15,0 4-7 16,0-4-42-16,0-4 9 15,6-7 5-15,3-8-12 16,4-4-23-16,-2-7-17 16,-3-5 7-16,-3-4-8 15,2-3-1-15,-5-1 2 16,-2 0 5-16,2 0 2 16,3-3 9-16,-1-11 0 0,4-5-11 15,2-5-3-15,1-7-5 16,4-9 1-16,1-6-2 15,2-6-4-15,-1 1 2 16,0 1-9-16,-3 6-6 16,-3 7 15-16,-3 7 0 15,-3 9 7-15,-1 5-7 16,-3 7 0-16,-1 3 0 16,0 4-3-16,0 1 3 15,0 1-11-15,0 0-2 16,0 0 13-16,-5 0-10 15,-10 0 1-15,-8 0 9 16,-9 0-5-16,-6 0 3 16,-4 4-2-16,5-3 4 15,-1 1 2-15,3-2-2 0,6 1-2 16,3 1-4-16,10-2-82 16,5 2-50-16,6 1-36 15,5-3-123-15,0 0-59 16,11 0-190-16</inkml:trace>
  <inkml:trace contextRef="#ctx0" brushRef="#br0" timeOffset="45560.5888">7568 6593 250 0,'3'-14'278'0,"-3"4"-183"15,0 3-26-15,-2-1 64 16,-7 2-48-16,2 1 7 16,-7 4-22-16,1 1-34 0,-8 0-23 15,3 0-11-15,2 0 1 16,2 4-2-16,4-1 7 15,6 0 2-15,4-1 4 16,0-2-13-16,0 0-1 16,0 0 0-16,0 0-4 15,0 0 4-15,0 0 7 16,0 0 6-16,0 0-9 16,0 0-4-16,0 0-6 15,4 0-14-15,1 0-35 16,0 0 28-16,0 0-4 15,2 0-6-15,-5 0-28 16,-2 0-10-16,0 0 34 0,0 0 15 16,0 0 26-1,0 0 2-15,0 0-2 0,0 0 1 16,0 0 8-16,0 0-2 16,0 0-7-16,0 0 0 15,0-1 2-15,0 1 10 16,0 0-4-16,0 0 11 15,0 0-5-15,0 0-10 16,0 0-4-16,0 0-1 16,0 0 1-16,0 0 1 15,0 0 1-15,0 0 2 16,0 0 2-16,0-1-3 0,0 1-3 16,0-1-6-16,3 0-23 15,1 0 6-15,5 0 23 16,-2-1 3-16,-6 1 6 15,3 0-5-15,-1 0 0 16,-3 1-1-16,2 0 2 16,-2 0-3-16,0 0-2 15,0 0 0-15,0 0-10 16,0 0-9-16,0 0-2 16,0 0-25-16,0 0-9 15,0 0-31-15,0 0-11 16,0 0-21-16,0 0-58 15</inkml:trace>
  <inkml:trace contextRef="#ctx0" brushRef="#br0" timeOffset="46945.2475">7544 6579 249 0,'0'-8'142'16,"3"1"-111"-16,5 1 4 15,-8 0 62-15,0 2-21 16,0-1-15-16,-2 1-1 16,-13 3 20-16,-8 1-14 15,-5 0-37-15,-8 15-26 16,3 3 6-16,-2 1 10 15,10 3 11-15,8-2 13 16,12-1-13-16,5-2-27 0,12-1-3 16,21-6-13-1,11-3 11-15,7-3 4 0,0-1-4 16,2-1 24-16,-9 4-22 16,-4 6 3-16,-11 6-1 15,-12 4 6-15,-11 7-2 16,-6 1 17-16,-12 2 6 15,-18-2 10-15,-5-4 30 16,-2-3-13-16,1-5 5 16,-1-4 10-16,3-6-12 15,4-6-34-15,4-2-14 16,-1 0-8-16,7-8-3 16,4-8-43-16,7-4-26 15,9-3-31-15,0-3-52 0,12 0-97 16,3 15-30-16,1 2-39 15</inkml:trace>
  <inkml:trace contextRef="#ctx0" brushRef="#br0" timeOffset="47328.224">7683 6711 584 0,'0'24'150'0,"-9"8"-78"15,7 1 44-15,2-2 31 16,7-3-6-16,11-7-60 16,3-4-35-16,6-12-5 0,2-5-13 15,-2 0 5-15,2-12-5 16,-4-7-4-16,-5-2-12 16,-7-6-12-16,-4-1-2 15,-3-3-12-15,-3 0-9 16,-1 6 19-16,-2 7 4 15,0 9 4-15,0 9-4 16,0 0 0-16,0 19-20 16,0 11-25-16,0 4 38 15,3 1 7-15,3-6 17 16,4-5-11-16,1-5-3 16,-3-8-3-16,3-6-3 0,-2-5-4 15,2 0-52-15,2-5-121 16,0-12-129-16,-8 7-14 15,-5-2-104-15</inkml:trace>
  <inkml:trace contextRef="#ctx0" brushRef="#br0" timeOffset="47695.4659">8048 6762 373 0,'0'38'164'15,"0"1"-32"-15,0 0 3 16,4-3 42-16,3-5-5 15,-1-8-55-15,-4-9-43 16,-2-8 4-16,0-6-36 0,0 0-26 16,0-4-5-16,0-16-1 15,-2-10-10-15,-4-9-7 16,1-6-57-16,5-1 10 16,5-1 27-16,10 4-2 15,7 4 27-15,2 8 1 16,3 9 1-16,-1 10-22 15,-6 7 22-15,-7 5 35 16,-1 8-6-16,-2 16-8 16,-10 7-20-16,0 3 15 15,-10-1 3-15,-10-4-13 16,-9-6 0-16,3-4 5 16,3-6-2-16,4-5-9 15,1-3-18-15,9-3-89 0,5-2-53 16,4 0-93-16,0 0-22 15,0-6-4-15</inkml:trace>
  <inkml:trace contextRef="#ctx0" brushRef="#br0" timeOffset="48681.6831">8286 6558 519 0,'-6'0'186'16,"4"18"-92"-16,2 11-75 15,0 8 21-15,4 0 76 16,16-6 10-16,4-6-81 16,2-9 11-16,1-10 8 15,-4-6 6-15,-2-3 4 16,-3-16-14-16,-1-6-21 15,-10-4-35-15,-2-4 14 16,-5 1-18-16,0-1 0 16,0 6 0-16,0 5-4 0,-2 9 3 15,-1 4-21 1,-1 7-68-16,-3 2-41 0,2 0-15 16,-3 9-50-16,5-1 7 15,3-1 10-15,0-6-49 16,0-1-68-16</inkml:trace>
  <inkml:trace contextRef="#ctx0" brushRef="#br0" timeOffset="48896.6754">8539 6494 342 0,'3'0'160'0,"-3"3"-82"0,0 16-23 15,0 6 73-15,0 4 12 16,0 5 20-16,0 0-33 15,0-3-65-15,0-2-16 16,2-5-26-16,7-6-11 16,-4-4-9-16,5-4-14 15,3-5-63-15,4-5-137 16,4 0-68-16,-12-7 1 16,0-5-133-16</inkml:trace>
  <inkml:trace contextRef="#ctx0" brushRef="#br0" timeOffset="49228.4686">8710 6503 497 0,'-11'-22'279'15,"0"19"-115"-15,-3 3-29 0,-1 0 7 16,0 7-89-16,0 7-17 16,3 2-36-16,5-2 0 15,7-2-5-15,0-2 0 16,11 0-27-16,12 1-8 15,9-1 25-15,4 3 15 16,-3 2 8-16,-4 1-7 16,-7 4 17-16,-4 1-12 15,-11 2-6-15,-4 1 12 16,-3-3 52-16,-6-1-13 16,-16-3 7-16,-5-2-34 15,-6-4-20-15,7-5-1 0,0-4 13 16,7-2-16-16,4 0-75 15,12-11-47 1,3-10-49-16,2-7-70 0,8 15-71 16,2 0-55-16</inkml:trace>
  <inkml:trace contextRef="#ctx0" brushRef="#br0" timeOffset="50061.2971">8761 6618 368 0,'15'-9'204'15,"-12"9"-70"-15,5 9-74 16,10 8 0-16,1 1 42 15,4 0 23-15,1-5-30 16,0-7-4-16,0-6-13 16,-8 0-24-16,-5-6-3 15,-1-11-6-15,-5-3 4 16,-5-3-37-16,0-3-12 0,-8 1-9 16,-10 1 0-16,-6 5 9 15,-3 7-9-15,1 6 9 16,1 6-34-16,3 0-69 15,2 12-30-15,13 2-102 16,5-1 13-16,2-5 8 16,23-3 3-16,5-4 25 15,6-1 118-15,-6 0 68 16,-1 0 7-16,-3 0 46 16,-2 0 58-16,-4 0 28 15,-3 0-2-15,-2 10-11 16,0 4-8-16,-1 6-22 0,-3 0 13 15,-1 0 8-15,-5-2-35 16,-3-6-17 0,0-6 2-16,0-4-35 0,0-2-15 15,0 0-14-15,0-3-3 16,0-13-13-16,0-5 13 16,0-6 48-16,10-3-48 15,9 1-33-15,2 0 8 16,4 4 1-16,3 2-7 15,0 5 23-15,-1 6-8 16,-1 2 16-16,-5 3 3 16,-5 3-1-16,-3 2 8 15,-4 0-1-15,-5 2 7 0,-4 0-10 16,0 0-1-16,0 0-5 16,-7 0-8-16,-9 0-29 15,1 0 37-15,4 0 10 16,-6 2-2-16,3 2 1 15,2 1-9-15,-1 0 0 16,5 0 0-16,3-1-2 16,2 1 0-16,3 1-4 15,0 1 2-15,13 2 4 16,13 1 12-16,7 0 30 16,0 1 1-16,5-2-20 15,-1-1-19-15,1-1 6 0,-4 0-8 16,-6 0 3-16,-10 1-2 15,-5-1-1-15,-9 1 16 16,-4 0-11-16,0 4 4 16,-2-1-11-16,-15 2-2 15,-4-2-4-15,-3-3-4 16,-3-2 6-16,3-2 4 16,0-1-14-16,6-2-67 15,0-1-63-15,5 0-189 16,13-2-1-16,0-4-109 15</inkml:trace>
  <inkml:trace contextRef="#ctx0" brushRef="#br0" timeOffset="63461.7827">832 5346 370 0,'0'1'89'0,"0"1"-59"16,0-1 15-16,0 0 19 16,0 0 16-16,0-1-11 15,0 0-4-15,0 1-14 16,0-1 2-16,2 0 9 15,7 0-1-15,1 0 0 16,4 0 10-16,9 0-33 16,4 0-13-16,6 0-17 15,4 0-1-15,5 0-2 16,3 0-5-16,-3 1 0 16,2 2-4-16,0-2 4 0,0-1 4 15,0 0-4-15,2 0 0 16,-1 0-2-16,-1 0 7 15,4 0-5-15,-1-1 0 16,2-2 3-16,-3 1-1 16,-2-1-2-16,-6 1 0 15,1 1-3-15,-3-1-1 16,1 1 4-16,-5 0 0 16,2 0 2-16,-3 0 3 15,3 1-5-15,-2-1-2 16,-5 1 1-16,2 0-4 0,-3 0 5 15,1 0 0-15,1 0-17 16,3 0-3-16,1 0 4 16,0 0 8-16,-1 0 6 15,-2 0 2-15,4 0 2 16,-2 0-2-16,4 0 0 16,-2 0 3-16,3-2-3 15,0-1-1-15,3-1 1 16,-1 1 0-16,3 0 0 15,-1 1 0-15,-3 0 1 16,4 0-1-16,0 2 0 16,-1-2 0-16,2-1 5 15,-2 3-5-15,-3-4-2 0,1 2 1 16,-5 0-2 0,6 1 3-16,-4 0-2 0,4 0 2 15,3 1 0-15,-3-1 0 16,1 0-2-16,0 0-1 15,-4 0 3-15,1-1 5 16,-2 1-3-16,2 0-1 16,-3 0-1-16,5-1 0 15,-2 0 0-15,1 0 2 16,-2-1-1-16,1 1 1 16,3 0 1-16,-3 0-3 15,-1 0 0-15,-1 0 0 0,-3 2 0 16,-1 0-2-1,0 0-1-15,2 0 2 0,3 0-2 16,1 0 3-16,1 0 0 16,-2 0-4-16,5 2 4 15,0 1 0-15,-4-1-1 16,3-1-1-16,-1-1 2 16,3 0-6-16,0 0 4 15,3 0-1-15,-2 0 2 16,1-4 1-16,-2 0 1 15,0 0 1-15,-4-1-1 16,-1 1 3-16,-3 1-4 16,-3 1 0-16,-5 0 0 15,1 0-2-15,-5 1 0 16,2-1 2-16,-2 1 0 0,3 0 0 16,-2-2-3-16,0 2 3 15,-1-1 0-15,5-2 2 16,-3 1-1-16,1 1 1 15,5-2-2-15,-2 1 0 16,-1 1 2-16,2 1-1 16,0 1-1-16,-3 0 2 15,1 0-2-15,1 0 3 16,-3 0 5-16,0 0 3 16,3 0 4-16,2 0-8 15,1 0 4-15,3 0-9 16,0 0 0-16,2 0 2 0,-4 0 0 15,0 0-4-15,-6 0 16 16,1 0 7-16,4 0-8 16,-7 0-6-16,4 0-9 15,-6 0 0-15,-1 0-2 16,0 0 2-16,-2 0 2 16,0 0-2-16,-4 0 3 15,-1 0-1-15,-5 0-1 16,0 0 3-16,-5 0-3 15,1 0 3-15,-1 0 1 16,-2 0-5-16,-2 0-2 16,0 0-3-16,0 0-8 0,0 0 1 15,0 0-18 1,-11 0-17-16,-7-1 36 0,-10-2-13 16,-1 0 5-16,-6 1 11 15,-2-1-20-15,-2 2-23 16,-7 1 9-16,0 0 13 15,-3 0 13-15,3 0-5 16,-2 0 21-16,1 0-1 16,-3 0 1-16,-1 0 4 15,-2 0-4-15,3 0 0 16,0 3-1-16,3 0 2 16,7 1-1-16,6-1 1 15,3 0-1-15,1 0 3 16,4-1-2-16,-2 0-1 15,1 0 1-15,1-2 1 0,-1 1-1 16,1 1-1-16,0-2 5 16,-4 0 3-16,0 2-4 15,0-2-1-15,-2 0-3 16,-1 3-4-16,2-2 3 16,-6-1-1-16,3 0 2 15,-3 1 0-15,-5-1 0 16,0 3-1-16,-3-3 1 15,0 0 0-15,1 1 1 16,1-1-1-16,-1 0-1 0,-4 0 1 16,5 0 1-1,1 0 1-15,0 0-2 16,3 0 1-16,-1 0-1 0,1 0 3 16,-1 0-2-16,-2 0 0 15,-2 0-1-15,-2 0-2 16,2-5 0-16,0 1 2 15,0-1 0-15,3 1 3 16,1 0 5-16,0 1-5 16,5 1-3-16,1 0 0 15,0 1 0-15,-1 0 0 16,4 0 0-16,-2 1 0 16,1-1 0-16,2 1-3 15,1 0-4-15,1 0-3 16,-1 0-11-16,2 0-11 0,0 0 19 15,1 0 10-15,2 1-4 16,-5 1 4-16,3 1-9 16,-4-2-15-16,-4 0-14 15,3 1 10-15,-4-2 10 16,3 0 9-16,4 0 12 16,-1 0 0-16,-6 0 0 15,1 0 0-15,-3 0 1 16,-2 0-1-16,-1 0 0 15,1 0-1-15,-3 0 3 16,0 0-2-16,-5-2 0 16,1-2 1-16,-1 1-1 15,5-1 1-15,-1 1 0 16,3 0-1-16,2 2 0 16,-6-1 1-16,-1-1 0 0,0 1-1 15,1-2 0-15,3 2-1 16,3 0-7-16,4-1 1 15,1 2 1-15,2 0 6 16,-3 0-1-16,-1 1 2 16,0 0-2-16,0-1 1 15,-4-1-1-15,0 1 1 16,4 0-8-16,-3 0-36 16,5 1-8-16,-1 0 20 15,-3 0 18-15,2 0-5 16,2 0-6-16,0 0 20 15,0 0 5-15,2 2 2 0,0 2-2 16,-4 0 0-16,1-1 1 16,0-1-1-16,2 0-1 15,0 1-4-15,1-1-4 16,4 2 9-16,1 0 0 16,5 0 3-16,-5-2 0 15,0 2-3-15,2-1 0 16,-3 1 2-16,1-1-1 15,-2 1-1-15,2 1 0 16,1 0 0-16,4-3 0 16,0 3 0-16,7-2 0 15,0 0-2-15,7-1 1 16,0 0 1-16,4 0 0 0,-2-1-6 16,2 1 5-1,2 0-6-15,1 0 4 0,0-2-6 16,0 1-4-16,0 0-7 15,11 1 20-15,11 1 7 16,9 0 58-16,10 1 2 16,10-1-32-16,2 0-10 15,3-1-14-15,3-1-1 16,5-1-7-16,5 0-3 16,2 0 4-16,3 0-2 15,0 0-4-15,-6-3-2 16,0-1 4-16,1 0 1 15,-5-1 2-15,-1 0-2 0,-2 1 0 16,-3-1 1 0,0 1-1-16,-5 1 0 0,1 0 2 15,0 0-1-15,-1 2-2 16,0-2 1-16,-4 2-1 16,-6 0 1-16,2-2 0 15,-3 3-1-15,5 0 0 16,-3 0 0-16,-2 0 0 15,0 0 0-15,-1 0 2 16,1 0-2-16,0 0 1 16,3 0 3-16,5 0-3 15,-5 0 0-15,0 0 0 16,2 0-1-16,-2-2 3 16,6 2-2-16,-1-3 1 0,1 1-2 15,-4 0 0-15,2 2 0 16,0-2 2-16,0 2-2 15,4-1 3-15,-2 0 0 16,0 0 2-16,0-1 5 16,-4 1-9-16,0 0 1 15,1 1-1-15,-4 0-1 16,5 0 1-16,0 0-1 16,-1-2 3-16,2 2-3 15,1-1 0-15,1 1 0 16,0 0 0-16,-1-1-3 15,1 1 3-15,1-1-2 0,4 1 2 16,-3 0 2-16,-2 0-2 16,1-1 2-16,-4-1 0 15,1 1-2-15,-3-1 0 16,1 2 0-16,-4 0 2 16,-4 0 8-16,-1 0 19 15,1 0 21-15,2 0-31 16,2 0-9-16,-2 2-6 15,3-2-2-15,-6 2-2 16,5 1 0-16,0 1-4 16,1-2 4-16,3 0 1 15,-3 0 3-15,2-1 30 0,-2-1 28 16,-6 0-14-16,3 0-10 16,-6 0-17-16,0 0 3 15,-5 0-14-15,-3 0 2 16,-3 0-10-16,-4 0-1 15,-2 0 1-15,0 0-2 16,-1 0 5-16,-2 2-5 16,3 0 0-16,1 1 1 15,4 1-1-15,5 0 2 16,-3 2-4-16,3-3-10 16,-2 2-32-16,-10-4-25 15,1 1 1-15,-5-1 1 16,-6-1-28-16,-2 0-25 0,0 0 21 15,-5-2-38-15,0-2-33 16,0-1-46-16</inkml:trace>
  <inkml:trace contextRef="#ctx0" brushRef="#br0" timeOffset="64263.393">5677 5191 202 0,'0'0'41'0,"2"1"-30"15,4 0 63-15,-1 0-2 16,3 0-8-16,0 1-29 0,0 0-25 15,-2-1-8-15,3 1-1 16,-2-2-1-16,-3 1-8 16,-1-1-24-16,2 0-6 15,-1 0-9-15,0 1-25 16,-1-1-47-16,-1 0-62 16</inkml:trace>
  <inkml:trace contextRef="#ctx0" brushRef="#br0" timeOffset="65425.4793">5827 5212 83 0,'4'0'119'0,"-4"0"-36"16,0 0-4-16,0 0 44 15,0 0 5-15,2 0-19 16,-2-3-13-16,0-3-9 16,1-4 14-16,-1-4 15 15,0-5-20-15,0-6-13 16,2-3 8-16,0-7-43 16,3-7-10-16,-1-1-26 15,4-2-8-15,-1-1-4 16,0 0 2-16,0 0-4 15,-3 4-2-15,2 3 3 0,-5 2 1 16,1 3 0-16,-2 1-6 16,0 2 6-16,0 2 0 15,0 1 2-15,0 5-2 16,0 3-2-16,0 5 2 16,0 4 0-16,0 1 2 15,0 2-2-15,0 2 0 16,0 3 0-16,0 0 0 15,0 1-2-15,0 1 0 16,0 1-3-16,0 0 1 16,0 0-1-16,0 0-6 15,0 0 2-15,0 0 6 16,0 0 3-16,0 0 5 0,0-1-5 16,0 1 0-16,0 0 0 15,0 0-3-15,0 0 3 16,0 0 0-16,0 0-2 15,0 0 2-15,0 0-5 16,0 0-4-16,0 6-8 16,-11 13-6-16,-5 11 21 15,-6 3 4-15,2 3 12 16,-6-1-5-16,4-4-2 16,4-2 3-16,4-6 0 15,3-5-3-15,2-6-3 16,8-5-4-16,-1-2 0 0,2-5 0 15,0 0 2-15,0 0 1 16,0 0 12-16,2-2 1 16,11-12 18-16,7-6-15 15,0-4-17-15,2-5-2 16,1-4 0-16,-2-1-2 16,-4 1 2-16,1 3-3 15,-5 5 5-15,-6 5-4 16,1 5 4-16,-3 5-4 15,-3 2 2-15,-2 3 0 16,1 2 0-16,-1 2 2 16,0 0 1-16,0 1 1 15,0 0-4-15,0 0 7 0,0 0-7 16,0 0-3-16,0 8-8 16,0 11-23-16,0 8 34 15,0 4 3-15,3-1-3 16,3-1 11-16,2-4-9 15,-1-4 0-15,2-5-2 16,-1-4 7-16,1-4-7 16,0-2 16-16,-4-3-5 15,0-1 2-15,-1-2-1 16,-2 0 8-16,-2 0 10 16,0 0-1-16,0 0-7 15,0 0-1-15,-2 0-12 0,-12 0-9 16,-11 0 0-1,-3-2 2-15,-11 2 0 0,1 0 1 16,1 0 1-16,2 0 5 16,5 4-7-16,4 1-2 15,6 0 0-15,7 0-5 16,4 0-14-16,2 1-95 16,3 2-30-16,4 3-83 15,0-8-238-15,0 1-178 16</inkml:trace>
  <inkml:trace contextRef="#ctx0" brushRef="#br0" timeOffset="96263.8456">1040 6190 420 0,'8'-16'128'16,"5"3"-62"-16,-3 0-50 15,6 1 19-15,-5 2 22 0,0 2-19 16,-7 4-9-16,1 3-17 16,-5 1 2-1,0 0 1-15,2 0-2 0,0 0-5 16,3 0-5-16,1 3 8 16,-1 4 24-16,0 1 6 15,1-2 9-15,-6-2-11 16,0-2-7-16,0 0-12 15,0-2-12-15,0 1-8 16,0 0-5-16,0 0 5 16,0 1-6-16,0-2 6 15,0 1-14-15,-6-1-13 16,6 0 0-16,-2 0-6 16,1 0 3-16,1 0 8 15,-2 0-1-15,0-1-3 0,2-5-8 16,0 1 3-16,0 1-33 15,0-1 33-15,0 3-3 16,0 0-4-16,0 2-5 16,0 0 3-16,0 0-26 15,0 0-26-15,0 0-15 16,0 0-41-16,2 0-1 16</inkml:trace>
  <inkml:trace contextRef="#ctx0" brushRef="#br0" timeOffset="97569.454">1211 6116 195 0,'6'-6'150'16,"-1"2"-46"-16,-2-1-8 16,3-1 1-16,-3 0 12 15,-3 1-5-15,0 2-7 16,0 1 9-16,0-3-17 15,-6 1-45-15,-7-2-6 16,-6 1-7-16,-8 1-3 16,-6 2-4-16,-5 2-14 15,-6 0 0-15,-4 0-2 16,8 1 3-16,7 5-11 16,9-3 1-16,13-1 1 15,5-1-2-15,6-1-2 16,0 1 1-16,0-1-20 15,0 0-11-15,3 0 21 0,-1 0 11 16,-1 0 0-16,-1 0 6 16,0 0-3-16,0 0 1 15,0 0-4-15,0 1 0 16,0-1 0-16,0 4-9 16,0 4 1-16,0 13-28 15,0 12 33-15,0 12 3 16,2 6 33-16,-2-1 8 15,0-6 10-15,0-5-12 0,3-10 2 16,2-6-19 0,-4-9-17-16,1-5 8 0,0-4-11 15,4-4-1-15,-5-1 1 16,-1 0-2-16,4 0 16 16,-1 0-16-16,1-4 0 15,5-5 0-15,2 0-2 16,4 0 2-16,2 2-9 15,-2 3-19-15,-1 2-2 16,-5 2-3-16,2 0 3 16,-5 0 3-16,1 0 8 15,-1 11 5-15,-1 6 6 16,-2 2 8-16,2 1 22 16,-3 0-12-16,-2-6-1 15,0 1 18-15,0-4-24 0,-9 3 6 16,-5-1-5-16,-8 0 17 15,2 0 8-15,-4 2-15 16,0 1 8-16,5 0 3 16,5 1-18-16,-3 2-5 15,4 4-2-15,1-1 0 16,0 0 7-16,2-1 0 16,4-3 11-16,1 0-3 15,3-1-1-15,2-1 8 16,0 2-4-16,0 1-16 15,0 0 26-15,0 0 7 16,0-1-13-16,0-3-7 0,0-1-13 16,1-6-1-16,3-3-1 15,-2-2-14-15,4-2 14 16,2-1 0-16,-3 0 9 16,6 0 4-16,6 0-4 15,5 0 6-15,9 0-4 16,4-4-7-16,3-3 3 15,-2 2-7-15,-7 2-7 16,-6 1-2-16,-4 0-4 16,0 2-6-16,-8 0-3 15,-2 0-8-15,0 0 8 16,-5 0-6-16,-3 0 3 16,5 0 9-16,-4 2 6 0,1 0 10 15,1 0-7-15,-1 0-26 16,0-1 8-16,-1 1 13 15,0-2 12-15,-2 0 0 16,0 0 0-16,0 0-2 16,0 1 2-16,0-1 0 15,0 0 7-15,0 0-1 16,0 0 1-16,0 0 7 16,0 0-9-16,0 0 3 15,0 0-8-15,0 0 0 16,0 0-2-16,0 0-5 15,0 0-8-15,0 0 15 0,0 0 2 16,0 0 5 0,0 0-5-16,0 0 0 0,0 0 1 15,0 0 1-15,0 0 0 16,0 0-3-16,0 0-1 16,0 0-3-16,0 1 1 15,0-1-36-15,0 0-88 16,0 2-109-16,0-2-182 15,0 0-17-15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28:37.59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6262 2607 509 0,'3'3'163'0,"-3"-3"-64"15,0 0 26-15,1 0 24 16,1 0-28-16,0 0-40 16,1 0-20-16,-1 0-7 15,7 0 4-15,6 0 2 16,15 0-8-16,13-4-29 0,9-2-6 16,2 0 3-16,5-2 0 15,-5 1-18-15,-5-1-1 16,-3 0 1-16,-2 3-2 15,-10 2-14-15,-9 1-34 16,-8 2-45-16,-7 0-30 16,-10 0-75-16,0 2-116 15,-7 1-33-15,-9 0-88 16</inkml:trace>
  <inkml:trace contextRef="#ctx0" brushRef="#br0" timeOffset="484.8819">6416 2472 273 0,'0'-2'186'0,"-2"2"-70"16,-21 4-66-16,-11 12 4 16,-8 2 39-16,0 4 24 15,-3-2 21-15,8 1-48 0,1-1-11 16,6-2-29-16,12-5-16 15,7-3-13-15,9-4-21 16,2-1-6-16,0 0-29 16,11 1 16-16,11 2 15 15,14-6 4-15,8 0 27 16,3-1-1-16,0-1-4 16,2 0-12-16,-3 0-5 15,0 0 0-15,-10 0-5 16,-5 0-12-16,-11 0-3 15,-4 0-13-15,-10 0 1 16,-4 0-41-16,-2 0-48 0,3 0-59 16,-3 0-63-16,0 0-74 15</inkml:trace>
  <inkml:trace contextRef="#ctx0" brushRef="#br0" timeOffset="1873.1514">8092 3137 14 0,'0'0'529'0,"0"0"-344"15,0-1-16-15,9-2 45 0,15 1-20 16,17-1-65 0,13 1-31-16,8 0-51 0,-1-1-11 15,1-3-14-15,-4 1-14 16,-6 0-5-16,-5-3-3 15,-9 1-1-15,-10 2-25 16,-12 0-42-16,-8 3-58 16,-8 0 4-16,0 1-51 15,-12 1-106-15,-5-2-68 16</inkml:trace>
  <inkml:trace contextRef="#ctx0" brushRef="#br0" timeOffset="2540.7173">8218 3011 56 0,'0'0'385'0,"0"0"-277"16,-16 5-63 0,-10 8-9-16,-1 1 37 0,0 1 30 15,6-1 7-15,3 0-35 16,5-3-50-16,4-2-2 15,2-3-3-15,4-1-10 16,3 0-10-16,0-2-7 16,0-1-3-16,0 0 7 15,0-1 3-15,0 1 1 16,0 0 4-16,1 1-2 16,12 1 15-16,7 1 6 15,11 1 23-15,9 0-6 16,4 0-1-16,0-3-4 0,-4 1-4 15,-1-4-11-15,-7 0-4 16,-4 0-9-16,-6 0-1 16,-9 0 0-16,-5 0-6 15,-7 0 11-15,-1 0-3 16,0 0 7-16,0 0-1 16,0 0-11-16,0 0-4 15,0 0-14-15,0 0-7 16,0 0 0-16,0 0 20 15,0 0-20-15,0 0 3 16,0 0-9-16,0 0-31 16,0 1-26-16,0 0-19 15,0 0-8-15,0 0 8 16,0 0-1-16,0 2 21 16,0-1 12-16,0 1-32 0,0-2-10 15,0-1-31-15</inkml:trace>
  <inkml:trace contextRef="#ctx0" brushRef="#br0" timeOffset="5457.027">7650 3964 193 0,'-9'0'412'16,"9"-2"-206"-16,9-1-44 0,28-1 50 15,30 0-87 1,24 3-64-16,25 1-28 0,10 0 30 16,-4 0 11-16,-5 0-11 15,-12 0-2-15,-12 0-22 16,-9-7-10-16,-13-1 1 15,-15-1 4-15,-14 1-21 16,-14 1 9-16,-12 3-5 16,-10 2 2-16,-4 1 1 15,-2 1-12-15,0 0-1 16,0 0-7-16,0 0-11 16,0 0 2-16,0 0-4 15,0 0-10-15,0 0-3 16,0 0-8-16,0 0 5 0,0 0 16 15,0 0 0-15,0 0 13 16,0 0 1-16,0 0-1 16,0 0 8-16,0 0-3 15,0 0-1-15,0 0-4 16,0 0 0-16,0 0-17 16,0 0-5-16,0 0 6 15,0 0 1-15,0 0-31 16,0 0-42-16,0 0-47 15,-3 1-97-15,-4 1-159 16,2 0 47-16</inkml:trace>
  <inkml:trace contextRef="#ctx0" brushRef="#br0" timeOffset="43779.4576">5434 7476 660 0,'0'-7'304'0,"-2"7"-139"15,-1 0-70-15,1 0 6 16,-4 0-25-16,-1 14-26 15,-3 9-19-15,-2 6 39 16,1 1-5-16,1-6-15 16,3-7-11-16,4-2-2 15,1-6-6-15,2-2-8 16,0-1 1-16,0-2-7 16,0-3-6-16,0 1-3 15,24-2-7-15,27-9 31 16,26-18 34-16,18-14-44 15,13-11-22-15,-2-6-1 0,-9-1-15 16,-7-1-14-16,-12 6-26 16,-14 5-28-16,-16 7 4 15,-14 10-52-15,-15 11-38 16,-12 11-18-16,-5 6-74 16,-2 4-98-16,-12 5-176 15</inkml:trace>
  <inkml:trace contextRef="#ctx0" brushRef="#br0" timeOffset="46844.2358">1244 7711 528 0,'-10'-11'203'0,"-7"5"-67"16,-6 0-43-16,-2 2 6 16,-4 1-25-16,-1 1-20 15,0-1-21-15,4 3-14 16,-7 0-8-16,4 0-2 16,1 0-8-16,4 0-1 15,4 0 0-15,8 0 0 16,-1 0-1-16,5 0-6 0,-1 0-6 15,8 1-5-15,-5 1-1 16,2 3 1-16,1-2-1 16,-3 7-2-16,-4 10 4 15,2 9 10-15,-7 15 7 16,1 12 24-16,-1 16 11 16,-2 12 6-16,-2 5 14 15,2 4 10-15,1-3 1 16,0-5-21-16,6-6 3 15,-1-8-14-15,2-6-21 16,4-11-2-16,-4-5-9 16,6-8 2-16,0-7-4 15,3-7 3-15,0-5-3 0,0-3 0 16,0-6 2-16,0-4-2 16,0-2 0-16,0-3 0 15,0 0 0-15,0-3 4 16,0 1 3-16,0-2-5 15,0 0-2-15,0 2-2 16,0 0 0-16,0 6 2 16,0 0-7-16,0 3 5 15,0 3 2-15,0-2-2 16,0-1-1-16,0-2 3 16,0 1-2-16,0-3 4 15,0-4-2-15,0 1 0 16,0-2 0-16,0 1-8 0,0 3 8 15,0 1-3 1,0 1 3-16,-2 2 1 0,2-1-1 16,-2-2 0-16,2 0 0 15,0-1 2-15,-2-3-2 16,2-1 0-16,0-2-2 16,0 0 1-16,0 0 1 15,0 0-2-15,0 0-6 16,0 0 3-16,0 0 3 15,0 2-3-15,-2-2 1 16,2 5-3-16,-3-3 5 16,1 2 2-16,2-1 0 0,-2-1 0 15,0 2 2 1,2-1 0-16,-3 1 0 0,-1 3-2 16,2-2 0-16,1 0 2 15,-1 3 1-15,-2-1 2 16,2 2 4-16,1 0-1 15,1-3 6-15,0-1-10 16,-2 2-2-16,2-3 1 16,0 2-1-16,0-3-2 15,-1-1 2-15,1 2-2 16,-6 0-2-16,5 5 2 16,-1-2 0-16,-3 4 2 15,1 0-2-15,-3-2 0 16,3-2 0-16,3-1 0 15,-3 1 4-15,2-3-4 0,2-1 2 16,0-1-2-16,0-2-4 16,0 2-11-16,2 3-12 15,14 0 23-15,3 4 4 16,6-2 30-16,6 2 10 16,1-5-11-16,0 2-27 15,-1-3-2-15,0-1-30 16,2 2-48-16,-2-3-79 15,6-1-100-15,-26 0-119 16,-1 0 19-16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30:05.88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3942 4070 508 0,'-7'-1'176'0,"7"1"-116"15,0 0 24-15,0 0 66 16,0 0-10-16,0 0-45 16,0 0-36-16,0 0-16 15,10 0 4-15,8 0 0 16,6 1-15-16,8 4 16 15,3 0-5-15,0-1-16 16,-1-1-16-16,-4-2 2 0,-8 1-10 16,-1-2-1-16,-2 1-2 15,-5 0-29-15,-3 0-48 16,-2 0-46-16,-5 0-67 16,-1 0-56-1,-3 1-3-15,0-2-23 0,0 0-101 16</inkml:trace>
  <inkml:trace contextRef="#ctx0" brushRef="#br0" timeOffset="530.6895">4143 4020 256 0,'6'-3'167'16,"-6"2"-66"-16,0 1-16 16,0 0-9-16,0 0-16 15,-2 0-23-15,-9 0-22 16,-2 3 17-16,-5 5 8 15,0 0-2-15,-1-1 0 0,0 0-14 16,4-4-9 0,2 2 1-16,2-2-6 0,4-1-9 15,1 0-1-15,3 0 4 16,-1-1-4-16,4-1 4 16,0 1-1-16,0-1-2 15,0 1-1-15,0-1 0 16,0 1-4-16,0 0-1 15,0 0-3-15,0 4-2 16,2 1 2-16,9 4 8 16,1 3 2-16,7-1 18 15,1 1 5-15,0-4-2 16,0 0-5-16,-2-3-8 16,-5-3-3-16,-2 0-5 15,0-2-2-15,-4 0-2 0,-3 0-48 16,1-1-44-16,-3 0-41 15,-2 0-38-15,0 0-78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31:12.61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2642 2756 236 0,'-1'1'98'15,"1"-1"-68"-15,0 1 7 16,0 0-4-16,0-1-2 16,0 0 4-16,0 0-3 15,0 0-4-15,14 1-9 16,17 0-2-16,22 2 12 0,19-1 9 16,12-1 2-1,9 0-6-15,-2-1 10 0,-6 0-27 16,-7 0 4-16,-6 0-9 15,-12 0-10-15,-10 0 1 16,-8 4-2-16,-12-2-1 16,-9 0 0-16,-7-1-36 15,-7 1-34-15,-1-1-11 16,-3 1-13-16,-3-2-52 16,0 0-91-16</inkml:trace>
  <inkml:trace contextRef="#ctx0" brushRef="#br0" timeOffset="1274.841">4559 2711 128 0,'-3'0'55'0,"1"0"-34"16,2 1-12-16,0-1-1 0,0 0 3 15,0 0 8 1,0 0 10-16,0 0 14 0,0 0-11 16,0 0-15-16,0 0-2 15,2 0-7-15,14 0 1 16,8 2 1-16,19 2 26 16,17 1 16-16,15 1 14 15,16 2-19-15,14 1-9 16,8 0-1-16,6 0 1 15,-2-1-3-15,-2-3-13 16,-9 0-9-16,-9-1-2 16,-10-2-3-16,-8-1-7 15,-15-1 0-15,-11 0-2 16,-13 0 2-16,-12 0-1 16,-12 0 4-16,-10 0-3 15,-4 0 5-15,-2 0 4 0,0 0 18 16,0 0 0-16,0 0-14 15,0 0-9-15,0 0-3 16,0 0 1-16,0 0-2 16,0 0-1-16,0 0-1 15,0 0 0-15,0 0-3 16,0 0 2-16,0 0-2 16,0 0-2-16,0 0 3 15,0 0-3-15,0 0-5 16,0 0-3-16,0 0-8 15,0 0-9-15,0 0-3 0,0 0 9 16,0 0 18-16,0 0-5 16,0 0-6-16,0 0 6 15,0 0 1-15,0 0 0 16,0 0-16-16,0 0-16 16,1 3-22-16,1-2-50 15,-2-1-140-15</inkml:trace>
  <inkml:trace contextRef="#ctx0" brushRef="#br0" timeOffset="7812.4971">7257 3723 137 0,'0'0'49'16,"0"0"-45"-16,0 0 8 16,0 0 17-16,0 0 9 15,0 0-8-15,0 0 0 0,0 0-8 16,0 0 0-16,0 1-3 15,0-1 3-15,0 0-2 16,0 0 5-16,0 0-1 16,5 0-9-16,11 0-2 15,14 0 7-15,10 0 19 16,9 0 11-16,9 3 3 16,5 0-9-16,5-1-4 15,-4 0-12-15,0-1-1 16,-13-1 6-16,-3 0-3 15,-6 0-10-15,-4 0-12 16,-7 1 2-16,-7 0-8 16,-2 0-1-16,-10-1-2 15,-6 0-5-15,-6 0-8 16,0 0 7-16,0 0-1 0,0 0-4 16,0 0-11-16,0 0 14 15,0 0 8-15,0 0-8 16,0 0 9-1,0 0 1-15,0 0 3 0,0 0 3 16,0 0-5-16,0 0-1 16,0 0 1-16,0 0-2 15,0 0 0-15,0 0-1 16,0 0-5-16,0 0 3 16,0 0-3-16,0 0 6 15,0 0 0-15,0 0 6 16,0 0-1-16,0 0-2 0,0 0-3 15,0 0-1 1,0 0-8-16,0 0 8 0,0 0 1 16,0 0 6-1,0 0-2-15,0 0-1 0,0 0-3 16,0 0 2-16,0 0-2 16,-1 0 0-16,1 0 0 15,0 0 0-15,0 0-1 16,0 0-1-16,0 0 1 15,0 0 1-15,0 0 1 16,0 0 1-16,0 0 3 16,0 0-5-16,0 0 0 0,0 0 0 15,0 0 0 1,0 0 0-16,0 0 0 0,0 0 0 16,0 0 0-1,0 0-13-15,0 0-18 0,0 0-27 16,0 0-35-16,0 1-2 15,0 0-16-15,0-1-29 16,0 0-113-16</inkml:trace>
  <inkml:trace contextRef="#ctx0" brushRef="#br0" timeOffset="9890.6969">3059 4054 110 0,'13'0'88'0,"-2"0"-50"16,-2 1 10-16,0-1-12 15,-5 2-15-15,2-1-2 0,-4 0-5 16,-2 1-5-1,0 0 1-15,0-1 4 0,0 3-9 16,0 0-1 0,0 0 10-16,-2 1 1 0,-2-2 7 15,1 1-3-15,0-1-9 16,-5 0-5-16,5-1-1 16,-2 0 0-16,1-1-3 15,2 0 3-15,-1-1-2 16,3 0 1-16,0 0-3 15,0 0-4-15,-2 0 3 16,2 0-4-16,0-6-1 16,0-1-1-16,0-1-2 15,0 0 4-15,2 0 0 16,5 0 4-16,0 3 0 0,-4 2-8 16,7 1 9-16,-6 2 2 15,5 0-2-15,-1 0-3 16,-5 0-1-16,-1 4-9 15,-2 4-10-15,0 2-2 16,0-1 10-16,0 0 15 16,-8 0 0-16,-8-1 5 15,1 0 11-15,-4-2 4 16,-1-3-5-16,3-3 1 16,1 0-4-16,6 0-5 15,3 0 0-15,1-5 6 16,1-4 8-16,3-1-21 0,2 1 0 15,0-1-9 1,0 0 4-16,11 1-4 0,-1 2-12 16,4 2 16-1,-3 5 1-15,-4 0 1 0,-3 0-13 16,1 0-1-16,-5 0-5 16,0 5-20-16,0-3-60 15,0 0-25-15</inkml:trace>
  <inkml:trace contextRef="#ctx0" brushRef="#br0" timeOffset="18768.5787">7118 3739 100 0,'-2'0'31'15,"2"1"-25"-15,0-1 27 16,0 0 6-16,0 0 11 0,0 0-10 16,0 0 8-1,0 0 0-15,0 0-10 16,0 0 7-16,0 0-7 0,7 0 12 16,6 0-14-16,2 0 6 15,12 0-12-15,4 0 1 16,2 0-12-16,0 0-4 15,0 0 3-15,-5 0-5 16,-7 0-2-16,-2 0-9 16,-5 0 0-16,-5 0-2 15,-5 0 0-15,-2 0-1 16,-2 0-18-16,0 0-18 0,0 0-19 16,0 0-36-1,0 0-61-15,0 0-85 0</inkml:trace>
  <inkml:trace contextRef="#ctx0" brushRef="#br0" timeOffset="28205.7893">2312 3777 8 0,'0'0'58'16,"0"0"-46"-16,0 0 5 0,2 0 6 15,-2 0 13-15,2 0-2 16,-2 0-15-16,1 0 6 16,1 0 5-16,0 0-3 15,2 0-4-15,-3 0-4 16,1 0-5-16,0 0 1 15,0 0-5-15,3 0 1 16,4 0-3-16,-4 0 0 16,9 0-2-16,-2 0 1 15,3-1-3-15,2 1-4 16,-1 0 2-16,2 0-2 0,4 0 0 16,1-1 0-1,4 0 0-15,-4-1 2 0,6 0-2 16,-3 1 0-1,2-1 0-15,3 1 0 0,-2-1 0 16,2 0 0 0,-2 0 0-16,3 0 1 0,2 0-1 15,0 0 3-15,-1 0-3 16,1 0 1-16,-3 0-1 16,6-1 0-16,-4 1 0 15,3 0 0-15,0 0 0 16,-4 1 0-16,0 0 0 15,-6 1 1-15,1 0 0 16,-1 0-1-16,1 0 0 16,-1 0 0-16,3 0 0 15,2 0 0-15,2 0 0 16,3 0 1-16,-2 0-1 16,1 0 1-16,-2 0-1 0,4 0 1 15,-2 0 4-15,2 0 9 16,3 0 7-16,4 0 3 15,0-3-12-15,-2-1-6 16,-4 1-4-16,-4 0 0 16,-7 1-2-16,-3 1 0 15,-6 0 0-15,-2-1 0 16,-8 2 0-16,-6 0 1 16,-1 0-2-16,-1 0-1 15,0 0-17-15,0 0-8 16,0 0 6-16,0 0-1 15,0 0 12-15,0 0 3 0,0 0-2 16,0 6-25-16,0-5-49 16,0 0-25-16</inkml:trace>
  <inkml:trace contextRef="#ctx0" brushRef="#br0" timeOffset="36576.9141">4469 4976 10 0,'0'0'7'16,"0"0"5"-16,0 0 2 15,0 0-11-15,0 0-1 16,0 0 2-16,0 0 1 16,0 1 5-16,0 0-5 15,0 1-4-15,0 2 5 16,0-1-4-16,0-1 0 15,0-1-1-15,0 0 5 0,0-1 2 16,0 0 2-16,-2 0 5 16,-1 0 8-16,0 0 10 15,1 0-7-15,1 0-15 16,-1 0-5-16,2 0-2 16,-3 0-1-16,3 0 6 15,0 0 0-15,-2 0-5 16,2 0-4-16,0 0-1 15,0 0-4-15,0 0 0 16,-2 0 2-16,-2 0-5 16,1 0 2-16,3 0 5 15,0 0 0-15,0 0 1 0,0 0-2 16,0 0-9-16,0 0-10 16,0 0-4-16,0 0 3 15,0 0 22-15,0 0 0 16,0 0 6-16,0 0 18 15,0 0 8-15,0 0-5 16,0 0 1-16,0 0 4 16,0 0 2-16,0 0-2 15,0 0-11-15,0 0-6 16,0 0-6-16,0 0 3 16,0 0 0-16,0 0-2 15,7 0-1-15,3 0-4 16,9 0 13-16,3 0-11 15,7 0 10-15,9 0 4 0,4 0 1 16,4 1-2-16,0-1-13 16,-1 1-1-16,2 2 0 15,-2-1 1-15,0 0-2 16,-3-1-5-16,-5-1 0 16,-5 1 0-16,-8-1-24 15,-3 2 2-15,-8-2-16 16,-3 0-5-16,-4 0 18 15,-6 0 5-15,0 0 5 16,0 0-20-16,0 0-42 16,-1 0-71-16</inkml:trace>
  <inkml:trace contextRef="#ctx0" brushRef="#br0" timeOffset="37851.0238">4617 4962 15 0,'11'-3'9'16,"0"1"-6"-16,-7 0 20 15,1 0 16-15,-4 0 1 16,1 1-8-16,-2 1-2 0,0 0-7 15,0-1-1 1,0 1-13-16,-3 0-7 0,-4 0-2 16,-2 0 0-16,-2 0 2 15,2 0 6-15,-4 0 14 16,-2 5 1-16,-1-1-12 16,-1 0-3-16,-5 1-6 15,2-1 2-15,-2 1 6 16,5-1 2-16,0 0-4 15,4-2-1-15,5-1-6 16,3 1 0-16,3-1 1 16,2-1 0-16,0 0 0 15,0 0-1-15,0 0-1 16,0 0 1-16,0 0 0 0,0 0-1 16,0 1 0-16,0-1-3 15,0 1 3-15,0 0 0 16,0-1 0-16,0 0 0 15,0 0 0-15,0 0 1 16,0 0-1-16,0 0-7 16,0 0-1-16,0 0 8 15,0 0 1-15,0 3 0 16,0-1-1-16,3 0 8 16,7 0 9-16,3 2 2 15,5 0 7-15,-3-1-10 16,2 0-5-16,4-1-1 15,-6 1-5-15,1 0-1 0,-2 1 1 16,-6-1-4 0,1 0 0-16,-3 0-1 0,3-1 0 15,-2-1 1-15,-6-1-1 16,1 0-1-16,-2 1 1 16,0-1 3-16,0 1-1 15,0-1 0-15,0 0-2 16,0 0 1-16,0 0-1 15,0 0 3-15,0 0 1 16,0 0 0-16,0 0 5 16,0 0 4-16,3 0-2 15,-3-1-9-15,0-5-2 0,2 1 0 16,-2-1 4 0,2-1-2-16,-2 1-2 0,1-3-1 15,-1 4-2-15,0 0 1 16,0 2 0-16,0 1 0 15,0 1-6-15,0 1 0 16,0-1-4-16,0 1-1 16,0 0-13-16,0 0-26 15,0-1-25-15,0-1-73 16</inkml:trace>
  <inkml:trace contextRef="#ctx0" brushRef="#br0" timeOffset="66135.8416">3101 6153 46 0,'-9'0'66'16,"7"0"-53"-16,-1 0-13 16,1 0 9-16,2 0 35 15,0 0-4-15,0 0-18 16,0 0-19-16,0 0-1 16,0 0 6-16,2 0 10 15,-2 0-3-15,0 0 4 16,0 0 10-16,0-1-1 0,0 0-9 15,0 0-7-15,3 1-3 16,-3-2-5-16,2 1-2 16,-2 0 1-16,0 1-2 15,1 0 3-15,2 0-2 16,4 0 0-16,1 0 7 16,5 0 2-16,1 0 0 15,3 2-2-15,2 1-8 16,0-1 0-16,4 0 1 15,1 0-2-15,0 0 1 16,4-1 1-16,-1 1-1 16,2-2 1-16,0 1-2 0,6-1 6 15,-2 0 0 1,0 0-2-16,-3 0-1 0,2 0-3 16,3 0 7-16,-2 0 5 15,5 0-6-15,1 0 5 16,0 0-1-16,2 0-8 15,-4 0 5-15,-1 0-6 16,1 0 4-16,0 0-3 16,-2 2 0-16,2 0-2 15,-2 0 0-15,0 1 0 16,5-1 0-16,-1 0 1 16,-3 0 0-16,0-1 0 15,-3-1-1-15,0 1 0 0,1-1 0 16,1 1 3-1,-6-1 0-15,-2 0-2 0,-1 0 2 16,-3 0 3-16,-1 0-1 16,-5 0 8-16,0 0-9 15,-4 0-1-15,-5 0 0 16,-6 0-3-16,0 0-2 16,-2 0-2-16,0 0-1 15,0 0 2-15,0 2-1 16,0-2 4-16,0 0 1 15,0 0-1-15,0 0 3 16,0 0-3-16,0 0 0 16,0 0 1-16,0 0-1 15,0 0-1-15,0 0-4 0,0 1-15 16,0 2-30-16,0-2-75 16,3 0-85-16</inkml:trace>
  <inkml:trace contextRef="#ctx0" brushRef="#br0" timeOffset="76800.3454">5178 7944 51 0,'-7'3'65'0,"5"-3"-41"0,-4 0-11 16,3 0 16-16,-4 0 6 15,5 0 4-15,2 0-5 16,0 0-7-16,0 0-1 16,0 0 3-16,0 0 7 15,0 0 2-15,0 0-12 16,12 0-22-16,9 0 0 15,8 0 10-15,6 3 11 16,5-3 24-16,4 1-9 16,3-1-20-16,-3 0 11 15,4 0-2-15,1 0-1 0,-7-1-17 16,-7-4-8 0,-10 1-3-16,-7 1-13 0,-8 1-37 15,-7 0-26-15,-3-1-10 16,0 1 10-16,0 0 6 15,-10 2-144-15</inkml:trace>
  <inkml:trace contextRef="#ctx0" brushRef="#br0" timeOffset="77654.4922">5283 7898 121 0,'3'0'48'0,"-3"0"-44"16,0 0 18-16,-7 0 12 15,-4 0-7-15,-4 0-18 16,-1 5 4-16,5-1 11 16,-2 0 7-16,-1-1-2 15,2 1-10-15,1-2-3 16,-2 0 0-16,3-1-6 16,2 0-2-16,-1 0-5 15,5 1 1-15,3 0 10 16,1-2 0-16,0 0-14 0,0 2-9 15,0-2 4-15,0 1-4 16,0 1 9-16,5 2 10 16,5 1 8-16,1 2 1 15,3-1 2-15,0 3 1 16,3 0-7-16,3-2-10 16,-3 2-4-16,2-4 2 15,0 1-2-15,-10-3 1 16,2-1 0-16,-8 0-1 15,-3-2 0-15,0 0-1 16,0 0 0-16,0 0 0 16,0 0 12-16,0 0 12 15,0 0-6-15,-3 0-10 0,3 0-3 16,-2 0-1-16,2 0 3 16,0 0 10-16,-3 0-2 15,3-7-4-15,0-1-10 16,0-4 3-16,0 3-1 15,0-4 1-15,0 1 2 16,0-1-2-16,0 1-1 16,0 4-3-16,0 1 3 15,0 2-3-15,0 1-1 16,0 2-4-16,0 0-9 16,0 1-19-16,0-1-17 15,0 2-46-15,0 0-61 16,-2 0-160-16</inkml:trace>
  <inkml:trace contextRef="#ctx0" brushRef="#br0" timeOffset="80760.0529">7439 8657 97 0,'-3'0'57'0,"3"0"-49"16,0 0-3-16,0 0 16 15,0 0 5-15,0 0-7 16,0-2 4-16,0 2 13 0,0 0 3 16,0 0-8-1,0 0-12-15,0 0-8 0,0 0 0 16,0 0-4-1,0 0-2-15,0 0 2 0,0 0 5 16,0 0 8-16,0 0 2 16,0 0-4-16,0 0-5 15,0 0-4-15,0 0 10 16,3 0-3-16,10 0-7 16,11 0 36-16,5 0-17 15,7 0 0-15,3 0-11 16,1 0-17-16,-5 0 5 15,-3 0 6-15,-3 0 2 16,0 0 3-16,-11 0-9 16,-4 0-7-16,-6 0-1 0,-5 0-27 15,-3 2-20 1,0-2-13-16,0 1 0 0,0 3-27 16,0-2-67-16,0 0-55 15</inkml:trace>
  <inkml:trace contextRef="#ctx0" brushRef="#br0" timeOffset="81158.4281">7337 8702 92 0,'0'0'82'0,"0"2"-39"15,20 0 12-15,-1-2 31 16,8 3-11-16,1-3-16 15,3 0 0-15,2 2 1 16,1-2-6-16,6 0-6 0,-3 0-25 16,-2 0-9-1,-2 0-7-15,-6 0-3 0,-3 0-2 16,-6 0-2-16,-4 0-8 16,-4 0-22-16,-3 0-42 15,-5 0-38-15,-2 0-51 16,0 0-105-16</inkml:trace>
  <inkml:trace contextRef="#ctx0" brushRef="#br0" timeOffset="82223.2727">8853 8648 232 0,'0'-4'145'15,"0"2"-95"-15,0-1-6 16,11-2 7-16,2 1 6 16,5-1 7-16,3 2-19 15,7-1-16-15,2 4-10 16,1 0-3-16,3 0-1 16,1 0 7-16,0 0-6 15,-4 4-3-15,-4-3-11 16,-4 1-2-16,-6 0-3 15,-4-2-25-15,-5 1-21 16,-1 1-11-16,-4-2-5 16,-3 0-2-16,0 2 11 0,0 0-20 15,0 1-95-15</inkml:trace>
  <inkml:trace contextRef="#ctx0" brushRef="#br0" timeOffset="82560.8441">8765 8677 357 0,'0'-2'147'16,"29"-4"-138"-16,6 1 11 15,5 3 53-15,0-2-20 16,-3 4-13-16,-1-1-7 16,1 1 2-16,-8 0-3 15,2 0-17-15,-4 0-15 16,-6 0-10-16,0 0-54 15,-7 3-41-15,-14-3-62 16,0 0-122-16</inkml:trace>
  <inkml:trace contextRef="#ctx0" brushRef="#br0" timeOffset="86723.1234">4574 9123 99 0,'0'-2'67'0,"0"2"-67"16,0 0-52-16,0-2 52 15,0 2 23-15,1 0 11 16,3 0-17-16,3 0-7 15,0 0 7-15,-1 0 12 16,1 0-2-16,-4 0-9 16,4 0-7-16,-2 0 6 15,4 2 7-15,0-2 7 16,1 2-3-16,2 3-9 16,8-1 8-16,2-1 3 15,7 1 6-15,2-2-3 0,8 2-2 16,5-3-7-16,1 0-9 15,5-1 5-15,-5 1 4 16,-3-1-2-16,-3 5-19 16,-7-3-3-16,-5-1-4 15,-4 3-3-15,-3-4 3 16,-5 2-6-16,-4 0-3 16,-7 0 2-16,1-1 1 15,-5-1 3-15,0 2 2 16,0-2 2-16,0 0 0 0,0 0 2 15,0 0 0 1,0 0-7-16,1 0-41 16,5 0-4-16,-2 0-15 0,-3 0-26 15,1 0-66-15</inkml:trace>
  <inkml:trace contextRef="#ctx0" brushRef="#br0" timeOffset="87788.1633">5805 9086 2 0,'-4'-3'46'0,"-1"3"-20"0,1-2-9 16,-1 2 4-16,1-2 0 15,1 2-2-15,-3 0-5 16,4 0-1-16,1 0 15 16,-1 0 6-16,-1 0-5 15,2 0-3-15,-3 0 1 16,4 0 0-16,-2 0 2 15,-1 0-1-15,3 0-7 16,0 0 0-16,0 0 4 16,0 0-1-16,0 0-10 15,0 0 1-15,5 2 16 16,6 3 8-16,8 1 4 16,4 1 13-16,10-3 5 15,6 3-14-15,3-1-14 0,1-1 0 16,-1 2-3-16,-3-3-16 15,-11-1-12-15,-1 0 3 16,-12-2-3-16,-1 1-4 16,-8-2-2-16,-6 2-21 15,0 0-17-15,0-1 2 16,0-1 27-16,0 1 12 16,0-1-12-16,0 0-6 15,0 0-8-15,2 0-16 16,-2 0-61-16,3 0-103 15</inkml:trace>
  <inkml:trace contextRef="#ctx0" brushRef="#br0" timeOffset="95670.5455">4609 8731 44 0,'3'0'10'0,"-3"0"-9"16,0 0 9-16,0 0 23 15,0 0 7-15,0 0 1 16,2 0-11-16,1 0-10 16,-1 3 7-16,5-3-1 15,-3 0-9-15,1 0-6 16,-1 0-4-16,-2 0-7 16,-2 0 8-16,0 0-2 15,0 0 4-15,0 0 2 16,2 0 1-16,-2 0-1 0,0 2-7 15,0-2 1-15,0 0-3 16,0 0 0-16,0 0-1 16,0 0 7-16,0 0-2 15,0 0-3-15,0 2-3 16,0-2-1-16,0 0-2 16,0 1-9-16,5-1-7 15,4 1 14-15,2 2 4 16,7-1 5-16,3-2 19 15,8 2 8-15,0-2-15 16,10 0 2-16,1 0 5 16,4 0-1-16,-1 0-5 15,1 0-14-15,-5 0-4 16,-5-2-29-16,-9 2-17 0,-6 0 17 16,-4 0 14-16,-9 0 1 15,-1 0 0-15,-3 0 13 16,-1-2 0-16,1 2 1 15,-2 0-3-15,0 0-9 16,0 0-1-16,0 0-1 16,0 0 10-16,0 0 4 15,0 0 3-15,0 0-2 16,0 0-2-16,0 0-4 16,3 0-16-16,2 0-2 15,-2 0 9-15,2 0 2 16,-1 0-1-16,-2 0 5 15,-1 0 6-15,-1 0 2 16,3 0 3-16,-1 0 9 16,-2 0 1-16,2 0-8 0,0 0-2 15,0 0-2-15,1 0 1 16,0 0 1-16,-1 0 4 16,4 0-1-16,-1 0-4 15,-3 0 1-15,2 0-1 16,-1 0 0-16,1 0 6 15,2 0 2-15,1 0 0 16,4 0-4-16,-6 0-3 16,3 0 1-16,-5 0 3 15,-1 0-3-15,0 0-2 0,-2 0-2 16,0 0 0 0,0 0-2-16,0 0 1 0,0 0 1 15,2 0 3-15,-2 0 0 16,0 0 1-16,0 0-2 15,0 0 1-15,2 0 1 16,-2 0 3-16,0 2-7 16,0 3 4-16,0 1 2 15,4 5 27-15,-1 1 0 16,1 1-22-16,1 1-9 16,-3-2-2-16,1-2-8 15,-1-3-14-15,2 0-4 16,-2-3-33-16,-2-4-60 0,0 0-67 15</inkml:trace>
  <inkml:trace contextRef="#ctx0" brushRef="#br0" timeOffset="96683.1828">4617 8739 3 0,'-1'0'40'15,"-3"0"-9"-15,-1 0-7 16,2 0-11-16,0 0 1 15,-2 0 12-15,2 0 5 16,0 0-5-16,-3 0-14 16,-1 0-4-16,-2 4 6 15,0 3 11-15,-4 2 14 16,0 0 11-16,2 2-17 0,-5-2-28 16,5-1-3-16,0-1-1 15,5-2-1-15,-2 2 0 16,-1-4-24-16,6 3-26 15,-2-4-26-15,5-2-19 16</inkml:trace>
  <inkml:trace contextRef="#ctx0" brushRef="#br0" timeOffset="97605.138">4480 9106 86 0,'-10'-7'57'16,"7"2"-55"-16,-3-1 0 15,4 1 9-15,2 3 35 16,0-2-4-16,0 3-14 15,0-1-11-15,-1 0 0 16,1 2 4-16,-2 0 2 16,2 0 2-16,0 0 0 15,0 0-8-15,0 0-4 16,0 0 4-16,0 0 5 16,0 5-12-16,5 6 5 15,6 4 20-15,4 3 26 16,4 2-8-16,-1-3-14 15,6-2-22-15,0-1-5 0,-6-6-8 16,1-1-4 0,-4-4-35-16,-2 1-31 0,-7-4-38 15,-6 0-26-15,0 0-57 16</inkml:trace>
  <inkml:trace contextRef="#ctx0" brushRef="#br0" timeOffset="98595.9227">5255 9063 39 0,'-5'0'77'0,"1"0"-77"16,2-3-14-16,-1 3 14 15,3 0 29-15,0 0 12 16,0 0-29-16,0 0-12 15,0 0 0-15,0 0 25 16,0 0-3-16,0 0-6 16,0 0 1-16,-2 0 6 15,0 0 9-15,-2 0 6 16,0 3-4-16,1 6 2 16,-7 2-15-16,-1 5-5 0,-1 6-2 15,-3 0-1-15,-1 4 7 16,-1-4-15-16,3-2-3 15,3-6-2-15,1-3-3 16,7-7-6-16,-2-4-14 16,5 0-23-16,0 0-47 15,0 0-101-15</inkml:trace>
  <inkml:trace contextRef="#ctx0" brushRef="#br0" timeOffset="99233.2668">4690 9220 28 0,'-47'-4'44'15,"23"2"-44"-15,4-1 4 16,0 1 13-16,8 0 46 16,1-1-4-16,6 1-23 15,0 2-15-15,5 0-19 16,0 0-2-16,0 0-15 16,0 0 2-16,0 0 3 15,0 0 10-15,0 0 1 16,5 3 7-16,-2 1 6 15,7 0 8-15,1-1 3 0,13 1 13 16,7-2 20-16,13 1 8 16,5-1-14-16,6-2-24 15,1 0-7-15,1 0 1 16,4 0 12-16,-7 0-11 16,-2 0-12-16,-8 0-11 15,-1 0-2-15,-6 0-4 16,-11 0 0-16,-7-2-6 15,-11 2-12-15,-6 0-16 16,-2 0-11-16,0-3 21 16,-10 1-24-16,-1 0 28 15,0 2-67-15,5 0-38 16,0 0-17-16</inkml:trace>
  <inkml:trace contextRef="#ctx0" brushRef="#br0" timeOffset="100935.1879">4464 8750 91 0,'-13'9'76'15,"7"-3"-61"-15,1 1-13 16,2-2 0-16,-2 1 9 16,1 1 10-16,1-1-17 15,0-1-3-15,-2 2 0 16,4-2-1-16,-1 0-10 15,-1 1-25-15,3-6-17 16,-2 0-20-16</inkml:trace>
  <inkml:trace contextRef="#ctx0" brushRef="#br0" timeOffset="101556.6402">4480 8718 55 0,'0'-3'94'16,"0"1"-57"-16,0 2-22 15,0 0 29-15,0 0 17 16,0 0-9-16,0 0-29 15,-2 0-17-15,2 0-3 16,-4 0 4-16,2 0 8 16,-1 0-6-16,-7 7-3 15,2 4-1-15,-5 3-2 0,2-3 7 16,0 1 3-16,-2-1-9 16,0-2-4-16,8-3 0 15,-5-1-21-15,7-3-12 16,0 0-8-16,3-2-22 15,0 0-37-15,0 0-67 16</inkml:trace>
  <inkml:trace contextRef="#ctx0" brushRef="#br0" timeOffset="102217.1771">4533 8697 56 0,'18'0'61'0,"-5"0"-42"16,2 0-8-16,5 0 31 16,-2 0 14-16,0 0-12 15,2 0-14-15,-3 0-15 16,5 0-6-16,3 0 8 16,-1 0 2-16,0 0 4 15,2 0-2-15,1 1-5 16,0 1 2-16,4 0-11 15,-2 0 0-15,-3 0-5 0,3 1-1 16,-5-3 1-16,2 2-2 16,1 0 0-16,1 0 2 15,2 1-1-15,-1-3-2 16,2 0-4-16,-3 2-12 16,0-2 16-16,-4 0-1 15,-1 2-1-15,-4-2 1 16,-1 3 2-16,-2-3 0 15,1 0-2-15,-4 0-12 16,-1 0 3-16,0 0-16 16,4 0-33-16,-16 0-55 15,0 0-35-15</inkml:trace>
  <inkml:trace contextRef="#ctx0" brushRef="#br0" timeOffset="102727.8605">5178 8702 191 0,'13'7'109'0,"-5"-1"-106"16,4 1 2-16,1 2 13 15,-4 0 36-15,4 3-26 16,-4-1-23-16,4 2-5 16,-2 1 0-16,5-1-34 15,-14-8-74-15,0-5-56 16</inkml:trace>
  <inkml:trace contextRef="#ctx0" brushRef="#br0" timeOffset="116080.5353">4719 9195 163 0,'0'-2'60'0,"0"0"-60"16,0 0 0-16,2 2 31 0,0-2 42 16,0 2-9-16,-2 0-27 15,3-1-10-15,-3 1 4 16,2 0-3-16,-2 0-3 16,0 0-3-16,0 0-5 15,0 0-1-15,0 0-5 16,0 0-7-16,0 0 0 15,0 0 0-15,0 0-3 16,0 0 0-16,-7 0 4 16,-6 0-3-16,0 0-2 15,-7 0-24-15,-2 0 13 16,-7 0-3-16,-1 0 11 0,1 0 3 16,-3 0 0-16,3 0 5 15,3 0 3-15,4 0-7 16,2 3 0-16,9-1 2 15,3 3 9-15,8-5 2 16,0 4 7-16,13 1-2 16,14 1 18-16,15 1 6 15,11 0 9-15,9-5-11 16,1-2-18-16,1 2-10 16,-2-2 0-16,-5 0 2 15,1 0-12-15,-5 0 5 16,-6 0-6-16,-7 0-2 0,-6 0 1 15,-10 0 1-15,-10 0-2 16,-7 0 0-16,-7 0-1 16,0 0-28-16,-5 0 13 15,-14 0 16-15,-6 0-1 16,-9 0 0-16,-2 0-39 16,-1 0 23-16,-2 0 1 15,-1 0 2-15,1 2-8 16,-1-2-15-16,4 3 14 15,1-1 20-15,11-2 3 16,8 0 1-16,9 3 2 16,7-3-3-16,0 1 0 15,14-1-18-15,14 3 16 0,9 0 2 16,8-3 9 0,4 0 3-16,2 0-1 0,-1 0 0 15,-6 0 9-15,-7 0 9 16,-9 0 9-16,-9 0-14 15,-10 0-16-15,-9-1-8 16,0-4-18-16,-9 5-9 16,-17-4 26-16,-9-3-4 15,-14 3-26-15,-8 1 4 16,-6-1 9-16,7 2 14 16,3 2 4-16,15 0 7 15,16 0 21-15,11 0-7 0,9 0-14 16,2 0 1-1,0 0 16-15,12 0-20 16,7 0-2-16,9 0 4 0,7 0-1 16,5 0-5-16,0 0-1 15,-4 0-12-15,-10 0-11 16,-7 0 8-16,-11 0-1 16,-8 0-15-16,-5 0-47 15,-22 0 55-15,-12 0 24 16,-10 2 3-16,-5-2 1 15,-2 0 1-15,7 0 6 16,7 0 11-16,12 0 27 16,17 0-5-16,12 0-17 15,1 0-8-15,14 0-19 16,14 0 0-16,9 0 4 0,8 0 7 16,1 0 3-16,5-2-14 15,-5 1-18-15,-1-3-6 16,-8 2-12-16,-8 0 10 15,-10 0-5-15,-14 2 3 16,-5-3 11-16,-13 3-4 16,-16-2 14-16,-13 2 6 15,-6 0-2-15,1 0-4 16,7 0 7-16,13 0 31 16,10 0 24-16,6 0-17 15,9 0-22-15,2 0-4 16,0 0-4-16,0 0-8 15,7 0 0-15,8 0-62 0,-9 0-69 16,3 0-200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33:24.89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5435 4610 159 0,'-6'3'146'0,"6"-2"-94"15,0 0-20-15,0 0 45 0,0-1 2 16,0 1-2-16,0-1-13 15,0 0 16-15,0 1 9 16,0 0-3-16,0-1 0 16,0 1-17-16,0-1-18 15,0 0 11-15,9 3-3 16,16 2-4-16,14 4-22 16,17-2 55-16,14 0 27 15,3-1-39-15,0-2-46 16,4-1-2-16,-8-1-6 15,-5-1-4-15,-7-1-10 16,-9 1-4-16,-10-1-3 16,-10 0-1-16,-12 0 0 15,-9 0-24-15,-7 0-15 0,0 0-12 16,0 0-26 0,0 0-29-16,0 0-53 0,-3 3-76 15,3-2-71-15,0 0-48 16</inkml:trace>
  <inkml:trace contextRef="#ctx0" brushRef="#br0" timeOffset="885.3462">7054 4668 336 0,'0'0'272'0,"18"0"-125"16,5 0-7-16,10 0 48 16,10 0-39-16,7 0-47 15,7 0-30-15,2 1-16 16,-2 2-6-16,1 0-25 15,-5 1-7-15,-1-1-3 16,-10 1-12-16,-7-2-1 16,-10 0 0-16,-12-2 0 15,-9 0-2-15,-1 0-2 16,-3 0-33-16,0 0-27 16,0 0-35-16,0 1-54 0,0 0-69 15,-3 1-49-15,1-2-29 16,2 0-137-16</inkml:trace>
  <inkml:trace contextRef="#ctx0" brushRef="#br0" timeOffset="1754.7453">7877 4647 347 0,'0'-1'297'0,"6"-1"-93"0,15-2-32 15,10-1 40 1,11 4 2-16,10 1-61 0,2 0-76 15,6 0-23-15,-3 0-23 16,-6 0-12-16,2 1-4 16,-8 4-15-16,-8-1-2 15,-2-1 0-15,-9 2-5 16,-8-2-32-16,-8 0-35 16,-5 0-33-16,-5-2-42 15,0 2-90-15,0-3-127 16,-9 0 3-16</inkml:trace>
  <inkml:trace contextRef="#ctx0" brushRef="#br0" timeOffset="9801.9588">5766 2522 234 0,'-7'-24'865'15,"2"19"-681"-15,3 3-99 16,2 2 93-16,0 0-7 15,0 0-41-15,0 0-62 16,0 9-40-16,0 24-23 16,0 19-1-16,9 19 47 15,1 12-12-15,-3 1-34 16,-3-3-5-16,-3-4 0 16,-1-9 0-16,0-10 0 15,0-9 0-15,0-11 0 16,0-7-52-16,0-10-62 15,0-8-63-15,0-6-44 0,0-6-82 16,0-1-111-16,0-11 62 16</inkml:trace>
  <inkml:trace contextRef="#ctx0" brushRef="#br0" timeOffset="10117.2461">5670 2485 415 0,'47'-33'312'15,"18"31"-169"-15,10 2 43 0,4 18 36 16,-8 13-31-16,-12 9-57 16,-13 7-63-1,-11 4-21-15,-18-1-11 0,-10-1 0 16,-7-6-3-16,-22-1-17 15,-15-3 10-15,-5-4-21 16,-5-6 3-16,-1-5 2 16,6-4-13-16,7-1 0 15,10-3-46-15,6-2-63 16,14 0-106-16,5 0-156 16,5-13-88-16,14-1-52 15</inkml:trace>
  <inkml:trace contextRef="#ctx0" brushRef="#br0" timeOffset="10484.1373">6175 2957 602 0,'3'-6'235'15,"-3"6"-43"-15,0 0 7 16,2 0-76-16,-2 15-42 15,0 15-31-15,2 15 80 16,0 7 3-16,5 3-36 16,-4-5-32-16,6-6-9 15,0-10-16-15,-1-9-10 16,3-8-16-16,-3-8-14 16,-2-5 0-16,3-4 0 0,-1-1 0 15,9-18 0-15,3-12 0 16,4-9 0-16,-2-11 0 15,-4-5 0-15,1-4 0 16,-1 1 0-16,-4 10 0 16,-4 11 0-16,-3 12 0 15,-5 12-37-15,-2 9-51 16,1 4-58-16,1 1-49 16,-2 1-137-16,4 8-305 15</inkml:trace>
  <inkml:trace contextRef="#ctx0" brushRef="#br0" timeOffset="11083.8509">6632 3324 591 0,'-11'13'186'0,"9"-13"-50"16,2 0 141-16,0-11-18 15,7-15-19-15,15-14-112 16,5-15-72-16,6-13 16 16,6-13-14-16,5-13-30 15,2-6-24-15,3-3-4 16,-5 4-2-16,-4 10-2 16,-4 13-3-16,-6 18-1 15,-8 18 8-15,-6 17 4 16,-7 12-4-16,-6 10-10 15,-1 3-14-15,2 29-32 16,0 22 44-16,5 25 12 0,0 14 17 16,2 7-11-16,0 2 13 15,0-7 1-15,2-10-10 16,0-12 5-16,0-15-11 16,0-14-3-16,-5-13-1 15,-4-11 0-15,3-9-3 16,-7-7-22-16,0-2-16 15,0-1-10-15,0 0-25 16,0-7-43-16,0-8-55 16,-7-5-81-16,-5 2-94 15,2 8 42-15,-1 3-65 16</inkml:trace>
  <inkml:trace contextRef="#ctx0" brushRef="#br0" timeOffset="11285.3179">6872 3080 530 0,'-13'0'408'16,"13"-3"-177"-16,20-3-58 15,18-3 102-15,8-1-50 16,12-1-83-16,2-1-79 16,-2 0-63-16,-6 0 0 15,-8 1 0-15,-8 2 0 16,-13 2-22-16,-11 3-131 15,-10 3-87-15,-2 1-148 0,-9 0-190 16</inkml:trace>
  <inkml:trace contextRef="#ctx0" brushRef="#br0" timeOffset="12383.8953">5685 3412 225 0,'-19'-8'482'16,"19"5"-267"-16,0-1-31 16,13-1 11-16,25-1-134 15,14 1 0-15,12 1-4 16,-1 4-2-16,-9 0 2 15,-20 0-12-15,-17 0-23 16,-16 0-22-16,-1 0-1 16,-18 9 1-16,-18 6 9 15,-11 5 15-15,-9 2-9 0,5 0-6 16,11-4-7 0,15-2-2-16,13-3 0 0,12 2-19 15,2 1-21-15,24 0 16 16,11-1-6-1,3-3 25-15,-5-3 5 0,-10-3 13 16,-14-1-8-16,-11-2 21 16,0 2 7-16,-7 5 21 15,-17 1-6-15,0 3-1 16,3 0-30-16,7-2-17 16,12 3-6-16,4 2-139 15,31 2-82-15,-10-12-138 16,7-4-150-16</inkml:trace>
  <inkml:trace contextRef="#ctx0" brushRef="#br0" timeOffset="13050.2368">6286 3491 450 0,'0'-4'140'0,"0"0"-26"0,0 1 70 16,0 0-23-16,1-1-77 16,7 1-49-16,-4 0-26 15,4 3-4-15,-7 0 0 16,-1 0-5-16,0 0-5 16,0 0-9-16,-3 1 14 15,-13 8 39-15,6 3 21 16,-3-1-14-16,9 0-22 15,4 1-24-15,0 3-22 16,4 0 13-16,14 0 9 16,-3 0 6-16,1-2 0 15,-5-3 16-15,-8-1-15 16,-3 1-7-16,0-1 0 16,-3 2 19-16,-13 1 31 0,3 0-18 15,5 0-20-15,3 0-12 16,5 4-7-16,0 1-97 15,13 2-106-15,-2-14-213 16,4 0-79-16</inkml:trace>
  <inkml:trace contextRef="#ctx0" brushRef="#br0" timeOffset="13850.8814">6753 3350 373 0,'-25'0'211'0,"25"0"-86"16,0 0 15-16,9 0 25 15,21 5-104-15,15 2 32 16,12 2 17-16,6-3-39 16,-5-1-23-16,-5 0 20 15,-15-1-1-15,-14 0-27 16,-13-1-26-16,-11-2-14 15,0 4-14-15,-12 2 14 16,-16 4 5-16,-5 5 13 16,-4 1 2-16,5 1-9 15,15 0-11-15,9 1-9 0,8 4-33 16,13-1-25 0,15 4 10-16,5-2 31 0,2-1 24 15,-7-1 2-15,-10-4 11 16,-17-1 6-16,-1 1-6 15,-17 3 46-15,-15-1 39 16,-5 1-15-16,4-2-31 16,6 0-20-16,9 4-30 15,15 6-50-15,3 9-137 16,10-22-156-16,4 0-177 16</inkml:trace>
  <inkml:trace contextRef="#ctx0" brushRef="#br0" timeOffset="30412.106">5337 6531 200 0,'-3'-2'91'15,"3"2"-57"-15,0 0 10 16,0-2 22-16,0 2-8 0,0 0-22 15,0 0-17-15,0 0 3 16,0 0 7-16,0 0 1 16,0 0-6-16,0 0-1 15,0 0 10-15,0-1 3 16,0-2-9-16,0 1-17 16,0-1-8-16,0 2 1 15,0 0-3-15,0 0 1 16,0-2-1-16,3 3 1 15,-3-2-1-15,0 2 6 16,0 0 2-16,0 0-2 0,0 0-2 16,0 0-1-1,0 0-1-15,0 0-2 0,0 0 9 16,0 4 13-16,-7 0-9 16,-1 1-5-16,-1-2-5 15,2-2 1-15,-4 1-1 16,2-2-3-16,2 0-1 15,-1 0-6-15,6 0-3 16,1 0 6-16,1 0 0 16,0 0 1-16,0 0 3 15,0-4-14-15,3 0-4 16,7 1-4-16,1 2-8 16,0 0 21-16,-1 1 6 15,-3 0 2-15,-4 0-1 16,-1 0-1-16,-2 0 3 0,0 3 11 15,0 3 8 1,0-2-5-16,0 1-6 0,-8-1 3 16,-1 0-3-16,0-2-2 15,0-2 1-15,5 0 0 16,-1 0 0-16,5 0-1 16,0 0-6-16,0 0-9 15,0-2-5-15,0-4-18 16,0-1-5-16,9 1-18 15,0 0-37-15,-8 5-58 16,2 1-91-16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34:09.51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1116 2777 151 0,'0'3'134'0,"0"-3"-62"15,0 0-27-15,0 2 3 16,0-2-11-16,0 0-2 15,0 0 10-15,0 0-21 16,2 0-10-16,9 0 12 16,1 0 8-16,2 0 15 15,13 0-13-15,-3 0-7 0,12 1-2 16,2 1-7-16,11 1 14 16,5 0-6-16,6 1-2 15,5 1-10-15,5-1 6 16,1 3 0-16,1-3 4 15,-1 0-3-15,3-2 4 16,0 0-15-16,-2 0-4 16,-1 0-8-16,-5 0 3 15,2 2 6-15,-1 0 4 16,-2 1-3-16,-4 0 5 16,-4-2-5-16,3 0 1 15,-4-1 1-15,0-1 1 16,0 1 11-16,-3-2-19 15,-1 0 9-15,-3 0-2 16,-10 0-4-16,-1 0 0 0,-7 0 7 16,-5 0-3-16,-1 0-3 15,-8 0 8-15,1 0-14 16,-8 0 0-16,-2 0-1 16,-6 0 0-16,0 0-2 15,-2 0 1-15,4 0 1 16,-4 0 0-16,0 0-2 15,0 0 0-15,2 0 0 16,1 0 0-16,2 0 1 16,3 0 1-16,1 0-4 15,-2 1 2-15,-5 0 0 16,0-1 0-16,2 0 2 16,-2 0-2-16,-2 0-3 0,0 0 1 15,0 0 0 1,1 2-8-16,3-2 6 0,-1 0 4 15,3 1 0-15,1-1 0 16,-1 0-4-16,0 0 3 16,3 0 1-16,3 0-2 15,-1 0 2-15,4 0-3 16,0 0 3-16,-1 0-2 16,3 0 4-16,-1 0-2 15,2 0 0-15,-1 0 0 16,-1 0 0-16,2 0 0 15,-8 0 0-15,1 0 0 16,-2 0 0-16,-6 0 5 0,4 0-5 16,-3 0 0-16,-1-1 3 15,0 1-3-15,-1 0-3 16,2-2 3-16,3 2 0 16,2-1 1-16,-4-2 3 15,3 2-6-15,-3 1 2 16,-1 0 0-16,-2 0 0 15,2 0 0-15,-4 0 0 16,3 0 0-16,0 0 2 16,-1 0-2-16,6 0-5 0,-5 0 0 15,3 0-7 1,-1 0-7-16,0 0-7 0,-2 0 4 16,1 0 4-1,5 0 12-15,-2 0-2 0,0 0-7 16,-2 0-3-16,2 0-3 15,-2 0-2-15,0 0-24 16,1 0-5-16,1 0 10 16,-4 0 8-16,4 0 17 15,-3 0 17-15,2 0-2 16,-5 0 2-16,1 0-11 16,-1 0-24-16,1 0-48 15,-2 0-61-15,0-2-97 16</inkml:trace>
  <inkml:trace contextRef="#ctx0" brushRef="#br0" timeOffset="4457.7774">2037 3822 22 0,'0'-1'232'16,"0"0"-153"-16,0-1-48 15,0 1 14-15,0 1 16 0,0-1-14 16,0 1-18-16,0 0-6 16,4 0-2-16,-3-1-1 15,0 0 10-15,3 1-4 16,5-1-8-16,2-1-5 16,11 1-1-16,17 0 0 15,12 0-1-15,16-2 4 16,13 3 1-16,6-2-9 15,7 1-2-15,2 0 51 16,-3 0-22-16,-5 0-28 16,-13 0-5-16,-9-2-1 0,-12 3-3 15,-13-2-13 1,-12 2-1-16,-14 0-3 0,-6 0 11 16,-8 0-8-1,0 0-1-15,0 0-15 0,0-2 23 16,-5 1 8-16,5 1 2 15,0 0 0-15,0 0 1 16,0 0-1-16,0 0-37 16,5 0-31-16,-5 0-48 15,8 0-139-15</inkml:trace>
  <inkml:trace contextRef="#ctx0" brushRef="#br0" timeOffset="12323.3157">6930 4772 144 0,'2'0'100'15,"-2"0"-42"-15,0 0-4 16,0 0-2-16,0 0 8 16,0 0-17-16,0 0-27 15,0 0-6-15,0 0 4 16,0 0 2-16,0 0-2 16,0 0 4-16,0 0 0 0,0 0-1 15,0 0-2-15,0 0-5 16,0 0-4-16,0 0-2 15,0 0 1 1,0 0-1-16,0 0 0 0,0 0 1 16,0 0-2-16,0 0 0 15,3 0 1-15,-1 0-4 16,-1 0-13-16,4 0 3 16,0 0 3-16,-4 0 7 15,1 0 12-15,-2 0-8 16,0 0-3-16,0 0-1 15,0 0-5-15,0 0-1 16,0 1-6-16,0 1 12 16,0-1 9-16,0-1 2 0,0 0-3 15,0 0-1 1,0 0-2-16,0 0 1 0,0 0-6 16,-2 0-9-16,1 0 2 15,-1-4 0-15,-3 0-12 16,2 0 2-16,3 0 9 15,0 1 4-15,0 1-3 16,0-1-23-16,0 3-24 16,3 0-5-16,2 0-47 15,-3 0-164-15</inkml:trace>
  <inkml:trace contextRef="#ctx0" brushRef="#br0" timeOffset="13283.9137">7481 4550 408 0,'0'-15'201'16,"0"7"-100"-16,-3 3 30 15,-12 2 30-15,-1 3-39 0,-6 0-39 16,-2 10-54-16,-4 11-24 16,1 9 11-16,4 3-3 15,4 1-5-15,9-1-6 16,10-5-2-16,0-1 0 16,14-8-8-16,12-5-14 15,5-7-19-15,3-7-26 16,1 0-26-16,2-1-75 15,-24-8-44-15,-3 0-70 16</inkml:trace>
  <inkml:trace contextRef="#ctx0" brushRef="#br0" timeOffset="13593.2166">7564 4677 347 0,'-33'23'226'0,"22"-4"-136"16,11-1-40-16,0-3 40 16,18-3-10-16,10-4-44 15,3-5-9-15,2-3-4 16,-4 0-14-16,-9-11 16 16,-6-4 3-16,-6-2-6 0,-8-3 0 15,0-1 30 1,-8-1 1-16,-9 3-4 0,2 4 28 15,-5 3-48 1,3 7-22-16,-1 5-7 0,0 0-14 16,3 7-57-16,0 10-77 15,10 1-27-15,5-10-41 16,0-3-68-16</inkml:trace>
  <inkml:trace contextRef="#ctx0" brushRef="#br0" timeOffset="14228.9368">7945 4426 184 0,'0'-2'337'16,"0"2"-225"-16,0 15-56 15,-7 12 15-15,-1 8 26 16,2 4 37-16,-3 1-20 16,5-4-28-16,1-5-25 15,1-7-12-15,0-7-3 16,1-5-5-16,-2-5-14 15,3-2-15-15,-3-4-4 16,3-1-2-16,-2 0-1 16,0 0 2-16,0 0-7 0,-7-9-11 15,-4-2-15-15,-1 1 7 16,-1 3-9 0,-3 4 10-16,-3 3 4 0,2 0-1 15,0 2 3-15,4 8 0 16,4 3 9-16,8 1-9 15,3-1-17-15,0 1 11 16,6-1 3-16,11-4 6 16,2-3-16-16,4-2-2 15,5-3-4-15,-4-1-35 16,5 0-157-16,-26-1-26 16,5-5-94-16</inkml:trace>
  <inkml:trace contextRef="#ctx0" brushRef="#br0" timeOffset="14591.1862">8012 4734 109 0,'22'0'487'0,"0"-7"-398"16,0-4-46-16,-2-2 80 15,-2 1-34-15,0 1-38 16,-7 0-39-16,-7 0-4 0,-4 0-3 16,0 1-2-1,-2 3 19-15,-11 2-17 0,-5 5 34 16,-2 0-35-16,-2 0-4 16,2 13 0-16,4 6 6 15,7-1 5-15,5 1 6 16,4-1-1-16,0 0 7 15,9-3 22-15,11-3-18 16,4-3-11-16,1-3-6 16,5-3-10-16,3-3-40 15,-1 0-130-15,-24 0-187 16,-3-4-277-16</inkml:trace>
  <inkml:trace contextRef="#ctx0" brushRef="#br0" timeOffset="29294.8061">5738 7352 196 0,'0'-2'185'16,"0"2"-133"-16,0-1-49 16,0 1 2-16,0 0 34 15,0-1-3-15,0 1-18 0,0 0-6 16,0 0 5 0,0 0 12-16,0 0 8 15,0 0 5-15,0 0 1 0,0 0-14 16,0 0-10-16,0 0-14 15,0 0-5-15,0 0-1 16,0 0-5-16,0 0 0 16,0 0 2-16,0 1 4 15,0 4 4-15,0-2-1 16,0 1 1-16,0 1 3 16,-6 0-7-16,4 0 1 15,-1-2 2-15,-2-1-1 16,2-1-1-16,1-1 0 15,-1 0 0-15,3 0-1 16,-2 0 0-16,0 0-13 0,2 0 2 16,0-5-4-16,0-2-6 15,4 1-30-15,1 1 51 16,0 1 0-16,3 3 0 16,-2 1 0-16,-3 0 4 15,-1 0-3-15,3 0 0 16,-2 0 5-16,-3 1 0 15,0 5 8-15,0 1 3 16,0-2-4-16,-8 0 5 16,3-1-3-16,-3 0-4 0,2-1 3 15,2-2-1 1,3-1-6-16,-1 0 2 16,2 0-9-16,0 0-1 0,0-6-11 15,0-2-13-15,5 0-22 16,9 1 8-16,-2 1-19 15,1 3-40-15,-9 3-29 16,-3 0-144-16</inkml:trace>
  <inkml:trace contextRef="#ctx0" brushRef="#br0" timeOffset="42390.0284">995 9166 160 0,'0'0'51'15,"0"0"-21"-15,0 0 18 16,3 0 5-16,-3 0-23 16,0 0-17-16,3 0 2 15,-3 0 12-15,0 0 5 0,0 0 6 16,0 0-4 0,0 0-9-16,0 0-1 0,0 0 4 15,2 0-7-15,-2 0-1 16,1 0-2-16,3 0-5 15,0 1 3-15,-1 3 7 16,3 0-1-16,0 1-3 16,2-1-14-16,5-1 3 15,3 1-6-15,0 0-2 16,5-1 3-16,5-1-1 16,-4 0 6-16,-2 0-3 15,2-1-2-15,-7 5-2 16,7-2-1-16,-6 1 0 15,4 0 1-15,0-1 0 16,-3 1 1-16,5-3-2 0,3-2-3 16,0 0 2-16,5 0-1 15,1 0 4-15,0 0-5 16,-2 0 3-16,-1 0-7 16,-1 0-1-16,-5 3 5 15,0-3 0-15,0 0 3 16,2 0-6-16,0 0 3 15,-1 0-1-15,3 0 2 16,1 0-9-16,4 0 11 16,-1-3 5-16,-1 1-4 0,0-1-1 15,0 3 0 1,-1 0 1-16,3-2 0 0,-3 2-1 16,-1-2 0-16,2 0 0 15,-3 2-2-15,1 0 1 16,-1 0 2-16,0 0-1 15,-2 0 1-15,4 0-1 16,-3 0 0-16,-2 0 1 16,5 0-1-16,-1 0 0 15,2-3-3-15,3 3 3 16,-2 0 0-16,-2 0 0 16,-1 0-2-16,-1 0 1 15,-2 0 1-15,5 0 0 16,-6 0 2-16,6 0-2 15,-3 0 0-15,4 0-7 0,0 0 1 16,3 0 4-16,1-2 2 16,0 0 3-16,1 2-1 15,-3-2-2-15,0 2 1 16,1 0-1-16,3 0 0 16,-5-1 0-16,2 0-1 15,-1 1 1-15,1 0 0 16,1 0 0-16,-1 0 0 15,-1 0 2-15,-2 0-2 16,-1 0 0-16,1 2 0 16,0 0 2-16,4 0 9 15,-2-2-7-15,4 0 0 16,2 0-1-16,-4 0-3 16,1 0 3-16,-2 0 0 0,0 0 7 15,-1 0 6-15,2 0 1 16,2 0-6-16,1 0-8 15,3 0-3-15,-3 0 0 16,-3 0-7-16,-3 0-7 16,-4 0-2-16,1 0 7 15,-4 0 9-15,5 2 1 16,3 1 1-16,2-3 9 16,5 0-2-16,-3 0-1 15,4 0-5-15,-5 0-3 16,1 0 2-16,0 0-2 15,1 0 0-15,-2 0 0 16,2 0 0-16,-6 0 0 0,2 0 0 16,0 0 0-16,-1 0-1 15,2 0 0-15,6 0-3 16,2 0-3-16,0-3 5 16,-1-1 2-16,0 1 6 15,-6 2 6-15,1 0 0 16,-2-1-4-16,-2 2 0 15,8 0-7-15,-3-2-1 16,2 2 0-16,1-2 0 16,-6 0 0-16,2-1 2 15,-1 3-1-15,-3 0 5 16,-1 0 10-16,0 0 3 0,0 0 2 16,-3 0 1-16,3-2-8 15,5 0 5-15,-3 2-7 16,0 0-6-16,2 0-6 15,3-2 0-15,2 1-2 16,-3-3-9-16,-4 2 1 16,2 0 7-16,-6 1 3 15,-2 1 0-15,1 0 7 16,1 0-1-16,-3 0 3 16,0 0-5-16,0-2 8 15,2 2-4-15,-3-2-2 16,-1 0-6-16,-2 0 4 15,-4 2-4-15,-5 0 0 0,1 0 3 16,-4 0 5 0,4 0 10-16,4 0 9 0,-2 0-1 15,2 0-8-15,1 0-5 16,-3 2-4-16,2 0 2 16,-3-2-1-16,1 0 6 15,-4 0-2-15,-2 2-5 16,-6-2-4-16,3 0 3 15,0 0 3-15,-1 0-8 16,4 0-1-16,-2 0-2 16,2 0 1-16,-5 0-1 15,0 1-3-15,1 0 3 16,-6-1 0-16,3 0 0 16,-3 0-16-16,0 0-10 0,0 0-29 15,-7 0-36-15,3 0-128 16,-1 0-136-16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36:07.42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4981 3561 48 0,'0'3'51'16,"0"-3"-49"-16,0 1 1 0,0 0-4 15,0 1 1-15,2 2-16 16,7 1-16-16,-6-3 32 15,4 1-44-15</inkml:trace>
  <inkml:trace contextRef="#ctx0" brushRef="#br0" timeOffset="11347.4375">1610 7440 312 0,'-24'-4'81'0,"16"4"-54"0,5 0 48 15,3 0 24 1,0 0-22-16,0 0-13 0,0 0-19 15,16 0 13-15,10 9 19 16,18 5-51-16,7-1 70 16,11-1 3-16,6-4-34 15,-3-1-42-15,-9-3-1 16,-7-1-22-16,-14 0-10 16,-5-3-112-16,-7 0-137 15,-23 0 5-15,0 0-76 16</inkml:trace>
  <inkml:trace contextRef="#ctx0" brushRef="#br0" timeOffset="11609.7444">1993 7400 524 0,'31'0'149'16,"3"0"-138"-16,0 10 24 15,-4 2 81-15,-7 3-28 16,-6 6-47-16,-9 5-23 16,-8 3-8-16,0 4-7 15,-21-1 4-15,-11-1-3 16,-2-4 19-16,-7-2-15 16,0-5-8-16,1 1-3 0,3-5-48 15,2-1-61 1,28-14-75-16,2-1-93 15</inkml:trace>
  <inkml:trace contextRef="#ctx0" brushRef="#br0" timeOffset="12774.2598">1995 6162 181 0,'-11'0'302'0,"11"0"-184"15,0 0-55-15,0 0 45 16,11 0 33-16,13 0-25 16,9 7-112-16,10 2 65 15,0-1 5-15,-1-4-43 16,-1-1-31-16,-3-3-16 0,-4 0-46 15,-2 0-51 1,-8-4-93-16,-24 0-35 0,0-1-78 16</inkml:trace>
  <inkml:trace contextRef="#ctx0" brushRef="#br0" timeOffset="13027.6209">2170 6109 304 0,'39'0'183'0,"6"0"-151"16,7 0-12-16,-7 7 52 0,-4 2 8 15,-12 0 22 1,-8 2-27-16,-11 1-45 16,-8 5-30-16,-2 2-13 0,-12 4-17 15,-18 3 30-15,-5-1 12 16,-7-2 3-16,2-3-15 15,-1-1-7-15,6-5-40 16,6-2-114-16,19-12-80 16,7 0-155-16</inkml:trace>
  <inkml:trace contextRef="#ctx0" brushRef="#br0" timeOffset="13897.9417">1747 4701 344 0,'-5'0'139'15,"5"0"-94"-15,3 0-3 16,11 0 29-16,11 5 34 16,9 5 9-16,6-1-15 0,10-1-38 15,1-3-35-15,0-1-3 16,-5-3-23-16,-4 1 0 15,-5-2-78-15,0 0-107 16,-9 0-63-16,-26 0 9 16</inkml:trace>
  <inkml:trace contextRef="#ctx0" brushRef="#br0" timeOffset="14171.3642">2100 4646 69 0,'28'0'293'0,"11"1"-185"16,0 10-41-1,-1 2-13-15,-7 2-12 0,-7 2 8 16,-6 3-15-16,-5-1-7 16,-8 1-15-16,-5 1-13 15,-5 2-4-15,-13 4-4 16,-10-1 8-1,-3 2 2-15,-5 1-2 0,-7 1-31 16,0 2-39-16,-3 7-27 16,-6 0-2-16,33-25-47 15,-2 0-95-15</inkml:trace>
  <inkml:trace contextRef="#ctx0" brushRef="#br0" timeOffset="26963.1064">5171 4154 295 0,'0'-1'126'15,"0"1"-57"-15,0 0-10 0,0 0 2 16,-6 14-32-16,-10 9-17 16,-7 8 35-16,-4 1 45 15,-4-2 9-15,7-2-25 16,-2-5-28-16,5-4-25 15,7-6-12-15,6-4-8 16,6-5 1-16,2-3-4 16,2-1-8-16,22 0-24 15,13-14 14-15,8-7 18 16,6-5 41-16,-1-4-31 0,-6 0 6 16,-4 2-5-1,-9 6-4-15,-8 6 2 0,-11 7-9 16,-10 7 4-16,-2 2 14 15,0 5-8-15,-17 17-10 16,-8 6 0-16,-1 2 14 16,6-5 33-16,7-6-33 15,11-8-9-15,2-5-5 16,4-4 0-16,19-2-9 16,5 0 5-16,6-4 4 15,-1-11 43-15,1-3-36 16,-5 0 4-16,1-1-9 15,-7 3-1-15,-10 6 1 16,-5 5-2-16,-8 5 0 0,0 0-2 16,-5 16-27-16,-17 12-21 15,-3 5 25 1,3 0 25-16,9-10 39 0,8-8-27 16,5-3 7-16,5-5-1 15,24-5-18-15,10-2 0 16,20-2 8-16,3-15 17 15,2-7-17-15,-10-1-8 16,-5-4-21-16,-10 2 9 16,-10 5 2-16,-13 5 10 15,-10 7-3-15,-6 10 1 16,-13 2 1-16,-20 25-37 16,-9 7 38-16,0 4 17 0,10-4 12 15,15-11-9 1,13-4-20-16,4-6 24 0,9-6-24 15,14-5-8-15,8-2 8 16,6-7 3-16,2-11 14 16,-4-6-17-16,-2-1-20 15,-5-1 18-15,-3 1-3 16,-8 2 1-16,-3 8 4 16,-7 7 3-16,-3 5-2 15,-4 3-1-15,0 2-19 16,-8 13-9-16,0 3 28 15,-1 0 33-15,8-3 19 16,1-4-14-16,0-3-20 16,10-1-14-16,9-1-4 0,4-3 0 15,6-3 7-15,-5 0-7 16,-3 0-14-16,-6 0-10 16,-4 0-1-16,-8 0 15 15,5 0 6-15,-8 1-7 16,2-1 11-16,-2 2 8 15,0-1 11-15,0 1 3 16,0 0-5-16,1 3-7 16,7 0-2-16,-2 0 3 15,1-1-6-15,2-1-5 16,-3 2-16-16,-1-1-63 16,-5-2-166-16,0-2-100 15,0 0-218-15</inkml:trace>
  <inkml:trace contextRef="#ctx0" brushRef="#br0" timeOffset="44587.938">4249 5221 613 0,'2'-3'359'0,"-2"3"-166"16,0 0-98-16,0-1 28 15,0 1 2-15,0 0-27 16,0 0-43-16,0 0-31 15,0 0-13-15,0 0-11 16,0 0 2-16,0 0-2 16,0 0-7-16,0 0-13 15,0 0-23-15,0 0-30 0,0 0-38 16,0 0-40 0,0 4-59-16,0-3-118 0,0 2-6 15</inkml:trace>
  <inkml:trace contextRef="#ctx0" brushRef="#br0" timeOffset="45419.5286">4112 5742 411 0,'0'0'322'16,"0"0"-87"-16,0 0-79 15,2-1-41-15,-2-1-61 16,0 0-54-16,2 2-56 16,3-3-108-16,-3 2-134 15,0 0-70-15</inkml:trace>
  <inkml:trace contextRef="#ctx0" brushRef="#br0" timeOffset="54451.196">4242 5234 94 0,'0'0'97'0,"0"0"-52"16,0 0-9-16,0 0 11 16,0 0-3-16,0 0-7 15,0 0-12-15,0 0-2 16,0-2 0-16,0 0 7 16,0-1-1-16,3 1 4 0,0 0 6 15,-2 1-10 1,-1 1-15-16,0 0 0 0,0 0-3 15,0 0 3 1,0 0-4-16,2 0-8 0,0 0-2 16,1 0-7-16,-1 0-3 15,-1 0-5-15,3 3 6 16,-1 0 9-16,-1 3 21 16,-2-3-13-16,0 2-3 15,0-1-3-15,0-2 0 16,0 1 3-16,0-2-5 15,0 1 0-15,0-1-2 16,-5-1-4-16,0 0 1 0,-2 0 1 16,4 0 0-1,-3 0 3-15,4-4-3 0,2 0 4 16,0 0 4 0,0 0-2-16,0-1 4 0,0-3-6 15,0 3-7-15,8-2-5 16,-3 2 12-16,0 2 0 15,-2 2 0-15,-1 0 0 16,1 1 0-16,-1 0-4 16,-2 0-5-16,1 0-3 15,4 0-41-15,-2 0-9 16,2 4-6-16,-3-3-60 0,2-1-123 16</inkml:trace>
  <inkml:trace contextRef="#ctx0" brushRef="#br0" timeOffset="55566.689">4133 5722 3 0,'0'-1'80'0,"0"1"-32"16,0-2 12-16,0 1-10 15,0 0-7-15,0 0-17 0,0-1-25 16,0 0 19-1,0 0 10-15,0 1-8 0,0-1-1 16,0 1-7 0,0-2-2-16,0 1 3 0,1 1-14 15,1-1 8-15,2 1-4 16,-2 1 1-16,1 0-1 16,-1 0-3-16,4 0 1 15,-6 0 1-15,1 0 4 16,-1 3-6-16,0 4 28 15,0 1-12-15,0 0-12 16,0 0 4-16,0 0-1 16,-1-1 0-16,-5-2-1 15,1-3 2-15,-3 0-3 0,5-2-3 16,-5 0 0-16,3 0-4 16,1 0-14-16,0 0 0 15,1-2 7-15,3-5-1 16,0 0-12-16,0-1-2 15,0 2-13-15,5 2 34 16,-1-1-7-16,3 3 4 16,-1 1-4-16,-2 1-13 15,3 0-19-15,-2 0-15 16,-3 0-65-16,-2 0-46 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40:16.05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5498 4198 208 0,'-8'0'178'15,"8"0"-127"-15,-3 0-10 16,1 0 32-16,2 0-9 16,-3 0-10-16,3 0-7 15,0 0-11-15,0 0 0 16,0 0 7-16,0-1-11 15,0 1-5-15,0-1-2 16,0 1-7-16,0 0-18 16,3 0-8-16,5 0 8 15,7 0 1-15,7-2-1 0,9 2 1 16,9 0-5-16,4 0-3 16,3-1-32-16,1-1-48 15,-3 1-9-15,-5-1 9 16,-31 1-45-16,-3 1-98 15</inkml:trace>
  <inkml:trace contextRef="#ctx0" brushRef="#br0" timeOffset="822.0512">6569 4180 156 0,'0'3'84'0,"2"1"-44"16,25-1 27-16,12 3 65 15,22-3-34-15,11 0-26 16,12-1 0-16,8-2-18 15,-2 0 45-15,-1 0-43 16,-7 0-32-16,-3 0-10 16,-8-1-14-16,-10-1-1 15,-14 0-27-15,-8 2 15 0,-12 0-13 16,-11 0 8-16,-6 0-5 16,-10 0 11-16,0 0 3 15,0 0 1-15,0 0-17 16,0 0-8-16,0 0 14 15,0 0-11-15,0 0-12 16,0 0 11-16,0 0 13 16,0 0 2-16,0 0-4 15,0 0-13-15,0 0 0 16,0 0-8-16,0 0-40 16,0 0-82-16</inkml:trace>
  <inkml:trace contextRef="#ctx0" brushRef="#br0" timeOffset="7450.0413">4604 4453 383 0,'-3'0'151'15,"3"0"-147"-15,0 0 2 16,0 0 16-16,0-1 16 16,0 0 2-16,0 1-14 0,0-1-5 15,0 1 7-15,0 0 1 16,0 0 2-16,0 0 3 15,0 0-9-15,0 0-8 16,0 0-17-16,0-1-4 16,3 1-6-16,0-1 10 15,2 0 0-15,2 1 2 16,4-1-2-16,5 1 1 16,6-2-1-16,4 1-1 15,3-1-2-15,2-1-1 16,4 0-10-16,2-2 5 15,4 0-10-15,-4 0-10 16,-5 0-19-16,-6 0 4 0,-10 0 13 16,0 2-10-1,-8 0-1-15,-4 2-28 0,0 1-34 16,-4 0-61-16,0 0-55 16</inkml:trace>
  <inkml:trace contextRef="#ctx0" brushRef="#br0" timeOffset="9822.3852">4659 4420 3 0,'2'-2'83'0,"0"-1"-31"15,3-1-2-15,-1 0-18 16,3 0-20-16,0 0 9 15,-3 0 12-15,3-1 0 16,-1 2-6-16,1-1-10 0,-1-1 3 16,1 0 9-1,-2 0 4-15,1 0-4 16,1 1-10-16,-4 0-3 0,-3 4-8 16,2-1 11-16,-2 0 5 15,0 1-4-15,0 0-7 16,0 0-9-16,0 0-1 15,0 0-3-15,0 0 0 16,0 0-6-16,-3 0 4 16,-6 1 2-16,-2 6 2 15,-3 1 1-15,-4 2-3 16,1 1 4-16,0-1-4 16,-3 1 10-16,2-1-1 15,3-1-1-15,-1 0-6 0,5-2-2 16,6-1 2-16,-2-2-1 15,6-2-1-15,1 0 0 16,-2 0 2-16,2-2-2 16,0 0 1-16,0 0 1 15,0 0-1-15,0 0 0 16,0 1-1-16,0-1 1 16,0 1 2-16,0 1-3 15,0-2-1-15,0 0 0 16,0 0-2-16,0 0 1 15,0 0 0-15,0 0-2 16,0 0 1-16,0 0 3 16,0 0 2-16,0 0-1 0,0 0 0 15,0 0 0-15,0 0 1 16,0 0-2-16,0 0 5 16,3 2 3-16,0-1 5 15,4 1 2-15,4 0-7 16,7 0 5-16,-1-1 17 15,5 0-12-15,-4 2-8 16,2-1-10-16,-4-1 3 16,-4 1-2-16,2-1 2 15,-5-1-1-15,0 0-2 16,-6 0 0-16,-1 1 3 16,-2-1 3-16,0 0 5 0,0 0-4 15,0 0-3 1,0 0 0-16,0 0-3 0,0 1 0 15,0 0-1-15,0 0-2 16,0-1-4-16,0 0 2 16,0 0 2-16,3 1 2 15,-3 0-1-15,0-1 1 16,0 0 4-16,0 0-3 16,0 0 5-16,0 0 1 15,0 0-1-15,0 0 6 16,0 0-1-16,0 0 11 15,0-1-2-15,0-5-6 16,0-3 4-16,0-3-6 16,0-1-6-16,0 1-3 15,0-1 3-15,-3 3-5 0,3 1-1 16,-2 1-7-16,1 3 7 16,-1 1-1-16,0-1-7 15,2 5 5-15,0-2 3 16,0 0 6-16,0 1-6 15,0 0-5-15,0 0-18 16,-3 1-11-16,3 0-9 16,0 0 0-16,0 0 4 15,0-2-12-15,0 2 1 16,0 0-1-16,-2 0-32 0,0 0-92 16</inkml:trace>
  <inkml:trace contextRef="#ctx0" brushRef="#br0" timeOffset="11150.1064">4762 4400 140 0,'0'-1'103'0,"0"1"-47"0,-6 0-16 15,6 0 2-15,-2 0-6 16,-3 0-19-16,-1 0 11 16,-1 4-4-16,1 0 12 15,-1 0-1-15,3 1-19 16,-1-1-5-16,1 1-4 15,3-1 0-15,-1-1-4 16,-2-3-1-16,4 0 1 16,0 0 2-16,0 0 0 15,0 0 21-15,0 0-24 16,0 0 3-16,0 0-5 16,0 0 4-16,0 0 9 0,0 0 1 15,4 0-4-15,-4 0-6 16,0 0-2-1,2 0-1-15,-2-2 1 0,1-1 3 16,1-1-1-16,-2 2 1 16,0 1-5-16,0 0 8 15,0 1 0-15,0 0-8 16,0 0-5-16,0 0 3 16,0 0-3-16,0 0 5 15,0 0 0-15,0 0 0 16,0 0-2-16,0 0-34 15,0 0-12-15,0 0-34 16,0 0-46-16,0 0-47 0,0 0-14 16</inkml:trace>
  <inkml:trace contextRef="#ctx0" brushRef="#br0" timeOffset="14301.8406">9625 2341 648 0,'3'-5'243'0,"-3"5"-81"16,0 0-24-16,0 4-28 15,2 21-72-15,4 10-9 16,2 13-19-16,-2 5 83 16,1 3-39-16,-4-1-16 0,3-5-17 15,-5-10-10-15,2-9-3 16,-1-6-7-1,4-6-1-15,-3-7-9 0,-1-3-83 16,4-5-66-16,-3-4-57 16,2 0-76-16,-3-9 28 15,-2-5 37-15,0-4-124 16</inkml:trace>
  <inkml:trace contextRef="#ctx0" brushRef="#br0" timeOffset="14815.6105">9644 2244 251 0,'0'-19'213'0,"4"19"-110"0,20 0-48 16,15 0 4-16,7 5 6 16,2 7 24-16,5 0-32 15,2 2-17-15,3-3 0 16,-2-1 2-16,2-2-13 15,-5-3-16-15,-6-2 11 16,-2-1-8-16,-9-1 2 16,-7-1 3-16,-7 1-5 15,-9-1 4-15,-6 1 2 16,-1 1 8-16,3 2-7 16,1 7-4-16,4 6-1 15,4 8-16-15,2 7 4 0,2 8 23 16,-1 6-14-16,0 7-5 15,-1 1 13 1,-1 0 4-16,-5-4-18 0,2-9-7 16,-6-6 14-16,-3-9-8 15,-1-6-8-15,-6-7-7 16,0-3-7-16,-10-5 2 16,-14-2 3-16,-16-3 9 15,-20 0 54-15,-17 0-11 16,-16-8-21-16,-11 0 3 15,-1 1-5-15,12 3-17 16,16 3-3-16,17 1-3 16,18 1-33-16,19 14-39 0,14 5-154 15,9-2-135-15,21-11 44 16,7-4-118-16</inkml:trace>
  <inkml:trace contextRef="#ctx0" brushRef="#br0" timeOffset="15362.5009">10029 2826 359 0,'3'-4'216'0,"-3"4"-70"15,0 0-10-15,0 5-11 16,0 14-40-16,2 9-35 16,1 6 35-16,5 3 28 15,-3-2-50-15,2-2-14 16,2-2-28-16,-4-5-18 16,3-4-3-16,1-2-63 15,-1-7-86-15,-3-4-127 16,-5-9-107-16,0 0-166 0</inkml:trace>
  <inkml:trace contextRef="#ctx0" brushRef="#br0" timeOffset="15697.7797">10101 3191 100 0,'-32'-7'657'0,"-22"4"-525"16,-13 3-113-16,-13 0-10 15,-7 2 23-15,-4 8 15 16,0 2 10-16,-4-1-17 15,9 0-28-15,11 0-8 16,9-2-1-16,11 0-3 16,9-1-50-16,12-3-60 15,8 0-5-15,16-5-8 16,7 0 13-16,3 0-44 16,8-2-80-16</inkml:trace>
  <inkml:trace contextRef="#ctx0" brushRef="#br0" timeOffset="15968.1736">9156 3225 163 0,'0'40'263'16,"0"12"-142"-16,0 6 14 16,0 1 45-16,0-1-39 15,0-7-79-15,9-11-50 16,2-7-12-16,-2-6-17 0,4-8-79 16,3-7-82-16,-12-12-68 15,0-2-96-15</inkml:trace>
  <inkml:trace contextRef="#ctx0" brushRef="#br0" timeOffset="16465.2767">8926 3635 250 0,'-15'6'60'15,"10"-4"-58"-15,-1-2 5 16,-1 0 17-16,3 0-18 15,-1 1-6-15,3-1-43 16,0 2-15-16,2-2 28 16,0 2-18-16,0-1-4 15,0-1 28-15,0 0 23 0,0 0 1 16,0 0 27-16,0 0 44 16,7 0 14-16,7 0 3 15,9-4 5-15,19-5 30 16,20-1-19-16,13-2 12 15,6 0 5-15,3 2 4 16,-9-1-15-16,-17 2-45 16,-10 2-24-16,-14 1-33 15,-15 2-8-15,-8 2-15 16,-9 2-39-16,-2 0-72 16,0 0-119-16,-13 0-47 15,0 0-3-15</inkml:trace>
  <inkml:trace contextRef="#ctx0" brushRef="#br0" timeOffset="16822.4233">8912 3571 197 0,'-6'0'131'0,"6"12"-74"16,-2 12 1-16,2 16 27 15,0 11 13-15,0 7 62 16,0 2 6-16,7-5-52 15,-5-7-44-15,6-8-41 16,-7-7-25-16,1-10 3 16,-2-6-6-16,5-4-2 15,1-8-18-15,5-3-93 16,-2051-2-124-16,4100 0-49 16,-2051-11-4-16</inkml:trace>
  <inkml:trace contextRef="#ctx0" brushRef="#br0" timeOffset="17249.3877">9509 3459 519 0,'9'-15'129'15,"-9"15"-68"-15,2 0 36 0,7 22-30 16,0 12-31 0,6 16 18-16,3 10 60 0,-6 8-14 15,-7 1-56-15,2-7-23 16,-3-10-8-16,-1-10-4 16,-1-12 7-16,-2-6 9 15,0-8-8-15,0-7-7 16,0-4-7-16,0-3-1 15,0 0-4-15,-11-1-8 16,-9 0 10-16,-15-1 3 16,-10 0 13-16,-12 0-1 15,-5 0-12-15,-3 0 1 16,4 0 10-16,9 4-14 16,12 3 5-16,9 3-5 15,12 6-2-15,8 4-13 0,11 1-129 16,0-4-109-1,16-15-40-15,3-2 34 0</inkml:trace>
  <inkml:trace contextRef="#ctx0" brushRef="#br0" timeOffset="18373.8103">10034 3209 315 0,'0'-2'152'0,"9"-1"-41"15,9-1 25-15,9-3 31 0,4-2-6 16,4 1-40-16,-2 0-61 15,-3 1-37-15,-4 1-19 16,-10 4-4-16,-6 0 0 16,-4 2-27-16,-6 0-43 15,0 0-84-15,0 0-78 16,-11 4 18-16,0 4 74 16,-2 0 78-16,0-1-13 15,3 0 6-15,1-3 3 16,5 0 1-16,4-3 16 15,-2-1 49-15,2 0 2 16,0 0 19-16,0 0 10 16,0 0 24-16,0 0-3 15,0 0-20-15,0 0 22 0,0 0 21 16,0 0 5-16,0 0-8 16,0 0-10-16,0 0-2 15,0 0-7-15,0 0 0 16,0 0-11-16,0 6-9 15,0 17-16-15,0 15-17 16,0 20 15-16,4 9 108 16,3 4 26-16,-1-4-72 15,-1-6-61-15,-2-10 0 16,0-8-16-16,2-8 3 16,-5-9-3-16,0-7-2 15,0-7-42-15,0-5-51 16,0-3-87-16,0-4-84 0,0 0 2 15,0-2-65-15</inkml:trace>
  <inkml:trace contextRef="#ctx0" brushRef="#br0" timeOffset="18660.0488">10032 3743 380 0,'29'0'255'0,"21"-5"-178"16,16-6 25-16,7-2 76 15,7 1-91-15,-1 1 2 16,-10 1-36-16,-9 1-35 15,-16 2-18-15,-13 1-38 16,-9 3-74-16,-11 3-85 16,-11 0-43-16,-4 0-87 15</inkml:trace>
  <inkml:trace contextRef="#ctx0" brushRef="#br0" timeOffset="19079.5429">10118 3801 493 0,'-7'32'198'0,"6"9"-178"16,-1 5 80-16,2 2 68 15,0 1-64-15,0-2-36 16,0-4-53-16,3-5-8 16,5-7-7-16,-3-5-5 15,3-4-19-15,-5-7-64 16,2-6-73-16,-2-7-55 16,-1-2-15-16,4-5-85 15</inkml:trace>
  <inkml:trace contextRef="#ctx0" brushRef="#br0" timeOffset="19648.3681">10361 3703 490 0,'9'-19'222'15,"15"8"-199"-15,7 0-7 16,10 2-1-16,2 2 43 16,2 2 40-16,-2 4-13 15,-5 1-32-15,-8 0-31 16,-9 0-18-16,-10 0 0 15,-3 0-1-15,-6 0 16 16,-2 0-11-16,0 8-8 16,0 13-9-16,0 15-13 15,0 14 22-15,-8 9 4 16,5 3 20-16,-2-1-11 16,5-5 5-16,0-9-7 15,0-7 3-15,3-8-5 16,4-7-4-16,2-6-2 15,-2-6 3-15,-3-3-1 0,-2-4-2 16,1-1-1-16,-3-3 1 16,0 2-3-1,0-2 0-15,-9 2-11 0,-12 3 4 16,-10-4 7-16,-10 1 41 16,-10-4-16-16,-2 0-7 15,-1 0-15-15,2-7-3 16,2 2-29-16,8 2-43 15,10 3-46-15,9 0-59 16,23 0-39-16,0 0-56 16</inkml:trace>
  <inkml:trace contextRef="#ctx0" brushRef="#br0" timeOffset="20447.9987">10183 3239 175 0,'0'6'105'0,"30"-2"-39"16,21 0 61-16,22-4 48 15,15 0-14-15,14 0-10 16,-1-13-46-16,0-4-14 15,-8-2-13-15,-7-1-30 16,-12 1-5-16,-9 2-21 16,-14 2-8-16,-13 4-9 15,-7 1 0-15,-11 5 0 16,-9 3 13-16,-6-1-3 16,-5 3 4-16,0 0-6 15,0 0-5-15,0 0 5 16,0 0-10-16,3 0-3 15,0 0 0-15,0 0-19 0,4 0 7 16,-2 1 0-16,2 6-2 16,2 5 14-16,-3 10-9 15,2 13-24-15,0 16-5 16,-6 17 38-16,0 12 2 16,-2 5 37-16,2 1-25 15,1-6 4-15,1-12-10 16,5-9 1-16,-3-10-4 15,0-13-5-15,-1-10 4 0,0-8-3 16,-3-8-1 0,4-5 0-16,-3-5-34 15,4 0-55-15,1-4-71 0,1-14-66 16,-9 4-90-16,0 2-89 16</inkml:trace>
  <inkml:trace contextRef="#ctx0" brushRef="#br0" timeOffset="20760.2884">10858 3785 511 0,'-16'8'266'0,"30"-8"-133"0,38 0-71 16,19 0-18-16,19-4 109 16,8-6-40-16,-1-2-80 15,-2-1-23-15,-9 0 22 16,-9 1-6-16,-17 0-19 16,-12 2 2-16,-19 5-7 15,-13 3-4-15,-13 2-10 16,-3-2-79-16,0 2-79 0,-16 0-139 15,-2 0-15 1,2 0-19-16</inkml:trace>
  <inkml:trace contextRef="#ctx0" brushRef="#br0" timeOffset="21117.9197">11465 3649 187 0,'25'0'356'16,"-8"0"-286"-16,4 10-42 15,-1 9 33-15,-4 8-23 0,-3 11 31 16,-4 7-4-1,-7 8-26-15,-2 5 10 0,0 0 19 16,0 0-9-16,0-7-25 16,-2-9-21-16,2-6-8 15,0-10 1-15,0-6-6 16,4-5 0-16,-3-4-24 16,3-6-47-16,3 0-36 15,-3-4 9-15,1-1-7 16,-1 0-11-16,-4 0-87 15,0 0-157-15</inkml:trace>
  <inkml:trace contextRef="#ctx0" brushRef="#br0" timeOffset="21664.7381">10831 3800 475 0,'-13'35'110'0,"13"11"-73"16,-2 8 57-16,2 3 19 16,0 0-20-16,0-5-7 15,0-5-29-15,2-8-26 16,0-10 5-16,1-6-9 16,0-8-6-16,2-6 5 15,-3-3-14-15,1-3-12 16,6-2 0-16,6-1-5 15,9 0-2-15,9 0 7 16,11 0 33-16,7-7-10 16,6-2-17-16,7 1-4 0,12 1-2 15,3 1-6-15,2-1 6 16,-8-1 3-16,-9 1 2 16,-17-3 6-16,-9 4 24 15,-10 1-8-15,-8 1-15 16,-8 2-12-16,-4 2-13 15,-4 0-53-15,-4-4-39 16,0-1-113-16,0 1-66 16,0-1-192-16</inkml:trace>
  <inkml:trace contextRef="#ctx0" brushRef="#br0" timeOffset="22780.8937">9077 3284 236 0,'-58'-10'149'0,"16"10"-92"16,5 0-28-16,-2 17 23 16,2 6 12-16,-1 13-9 0,6 15-4 15,4 14 2-15,7 16-1 16,14 13 9-1,7 9-3-15,5 4-20 0,29-5 7 16,18-10-15-16,20-15-14 16,15-11-16-16,6-14 9 15,4-15 33-15,2-17-22 16,-1-17-10-16,0-3-4 16,-3-20-4-16,-6-11 10 15,-14-8-12-15,-12-4-5 16,-12-2 4-16,-13-1 1 15,-7-3 3-15,-9-4-3 16,-9-7 0-16,-13-7 25 16,0-7-6-16,-17-3 10 0,-16-3 4 15,-9 2-13-15,-12 4 15 16,-18 8-10-16,-12 9 7 16,-11 12-21-16,-9 11-11 15,1 9-11-15,-3 11-12 16,3 9-66-16,7 5-19 15,8 5-85-15,12 10-12 16,63-3 3-16,8-1-127 16</inkml:trace>
  <inkml:trace contextRef="#ctx0" brushRef="#br0" timeOffset="23362.2293">8880 3508 217 0,'-24'-24'320'0,"-8"-3"-196"16,-15-9-9-1,-7-4 54-15,-15-5 16 0,1-2-15 16,-3 0-55-16,5 1-61 16,2 1-54-16,2 4 0 15,-1 5-20-15,9 7-27 16,7 8-6-16,12 8 14 16,14 8-117-16,10 5 21 15,6 0-25-15,3 0-63 16,2 3-47-16,2 1-46 15</inkml:trace>
  <inkml:trace contextRef="#ctx0" brushRef="#br0" timeOffset="23962.0308">8092 2985 238 0,'-5'-2'111'15,"5"2"-48"-15,0 0 15 16,0 0-10-16,0 0-13 0,0 0-13 16,0 0 0-16,0 0-11 15,0 0-4-15,0 0 1 16,0 0 6-16,0 0 4 16,-2 0 2-16,2 0-6 15,0 0-5-15,-2 0-10 16,2 0-17-16,0 0-2 15,0 0-3-15,0 0-4 16,-1 0-2-16,1 0 4 16,-2 0 3-16,0 0 1 15,2 0-22-15,-4 0-42 16,2 0-37-16,1 0-7 16,0 0-19-16,-2 0-56 15,3 0-88-15</inkml:trace>
  <inkml:trace contextRef="#ctx0" brushRef="#br0" timeOffset="26162.7522">7966 2988 166 0,'4'-8'141'15,"-2"3"-34"-15,3 0-35 16,-4 0 5-16,1 2-14 15,0 0-11-15,-2 2-20 16,0 1-6-16,0 0 6 16,0 0-1-16,0 0-10 0,0 0-13 15,0 0-7-15,0 0-1 16,3 0-1-16,0 0 1 16,1 0 1-16,3 3 28 15,2 4 1-15,2 6-2 16,2 6-5-16,7 6 20 15,2 6 0-15,2 2 17 16,3 1 6-16,-1-3-24 16,-4-4-11-16,-2-6-14 15,-7-7-11-15,-4-7-1 16,-4-4-3-16,-5-3-2 16,0 0 18-16,0 0-5 15,0-6 2-15,-5-12-15 16,-10-5-18-16,0-4 6 0,-1-3 12 15,1-4 0-15,-1 0 0 16,0 0-31-16,3 1-2 16,0 5 15-16,2 3 12 15,6 6 4-15,-3 6 4 16,6 3-2-16,-1 4 2 16,1 2-2-16,2 1 6 15,0 2 8-15,0 1-6 16,0 0 8-16,0 0-7 15,0 0-4-15,0 0-5 0,0 0-21 16,5 14-21 0,8 6 42-16,13 2 19 0,-1-2 40 15,3-6-33-15,-3-3 6 16,-3-6-3-16,-3-3-22 16,-5-2 15-16,3 0 0 15,-3 0-2-15,2-4-7 16,-4-2 0-16,-3 0 1 15,-4 1 0-15,-3 2-9 16,-2 2 10-16,0 1-15 16,0 0-18-16,0 0-2 15,0 4-13-15,0 11-5 16,-10 8 38-16,2 3 7 16,-2 0 0-16,1-2-2 15,0-3-3-15,-2-4 8 0,5-2-8 16,0-4 0-16,2-5-4 15,0-2-3-15,2-2-100 16,0-2-99-16,-5 0-96 16,6 0 64-16,-5 0-126 15</inkml:trace>
  <inkml:trace contextRef="#ctx0" brushRef="#br0" timeOffset="26680.2898">7850 2708 277 0,'-18'-6'236'0,"-15"6"-118"0,-10 0-58 15,-10 13-2 1,-2 3 11-16,9 1 17 0,13-1-6 15,11-1-42-15,21-1-38 16,1 0-16-16,30 0-18 16,16-1 10-16,15-2 8 15,6-1 0-15,1 1 16 16,-6 0 1-16,-17 1 5 16,-17 0-3-16,-14 1-3 15,-14 2-13-15,-1 2 13 16,-29 0 44-16,-3-1 30 15,-6-2-18-15,4-5-17 16,4-3-21-16,4-2-18 16,12-2-8-16,4-2-73 0,6 0-112 15,5 0-7-15,0-2-1 16</inkml:trace>
  <inkml:trace contextRef="#ctx0" brushRef="#br0" timeOffset="26925.6461">8136 2678 333 0,'2'-16'217'0,"-13"16"-108"16,-22 0-32-16,-2 11 6 16,-5 11 4-16,6 3 10 15,8 4-8-15,12 4-33 0,14-2-20 16,5-2-36-16,30-4 0 15,10-8 4-15,10-9 26 16,5-8-22-16,-3 0-8 16,-5-1-16-16,-7-12-204 15,-37 5-129-15,-3-2-157 16</inkml:trace>
  <inkml:trace contextRef="#ctx0" brushRef="#br0" timeOffset="30181.239">9246 4014 11 0,'0'-1'57'16,"0"0"-15"-16,0 1-7 15,0-1 5-15,2 0-3 16,-2 0-1-16,0 0 6 16,0 1-12-16,0 0-11 15,0 0 11-15,0 0 1 16,0 0-19-16,0 0 2 16,0 0-9-16,0 0-2 15,0 14 8-15,3 9 13 0,6 9 14 16,-1 11 12-16,1 4-19 15,0 0-16-15,-4-1-3 16,1-6-7-16,-2-6-4 16,-3-4-1-16,3-4 2 15,-4-6-2-15,3-4-2 16,-3-5-22-16,0-4-10 16,0-1-5-16,0-3-9 15,0-1 1-15,0-1 19 16,0 0 12-16,0 0 4 15,0-1 12-15,0 0 1 16,0 0 4-16,-8 0 0 0,-2 0 5 16,-4 0 4-16,-3 0-2 15,-5-2-4-15,-7 1 0 16,-4 1 6-16,-11 0 2 16,-7 0-11-16,-2 0-3 15,-1 4 7-15,-1 3-5 16,0 0-4-16,2 0 0 15,7 1-1-15,7-3-17 16,9 1 0-16,10-3-10 16,9 0-9-16,5-1-13 0,6-2-22 15,0 0 9 1,0 0-27-16</inkml:trace>
  <inkml:trace contextRef="#ctx0" brushRef="#br0" timeOffset="30482.4372">8743 4477 186 0,'6'29'111'0,"-1"4"-11"0,2 4-9 15,-2-4-19-15,1-4-41 16,-2-3-15-16,-1-5-14 16,2-3-2-16,-4-5-56 15,-1-2-42-15,0-11-37 16,0 0-59-16</inkml:trace>
  <inkml:trace contextRef="#ctx0" brushRef="#br0" timeOffset="30997.9441">8573 4749 66 0,'0'6'64'0,"0"-6"-33"16,0 0 28-16,0 0 31 15,8 0-17-15,11-3-5 16,7-6 2-16,9-1 7 16,9-4-16-16,9-2-9 15,7 1-17-15,-1-1-4 16,-4 3-7-16,-8 1-24 16,-7 5 0-16,-9 2-37 0,-7 1-30 15,-8 4-11 1,-6 0-30-16,-4 0-25 0,-6 0-32 15,0 0-15-15</inkml:trace>
  <inkml:trace contextRef="#ctx0" brushRef="#br0" timeOffset="31239.7315">9056 4612 284 0,'0'-3'86'0,"0"3"-59"16,0 4-18-16,0 17 7 0,0 7 39 15,0 6 0-15,0 3-7 16,0 0-13-16,0-2-27 16,7-2-5-16,0-8-3 15,-3-4-44-15,-4-8-23 16,0-13-50-16,0 0-100 15</inkml:trace>
  <inkml:trace contextRef="#ctx0" brushRef="#br0" timeOffset="31729.7736">8602 4740 202 0,'-2'0'70'0,"0"0"-25"0,2 10 22 15,0 7-8 1,0 4-7-16,0 2-16 0,0-1-6 16,0-2-2-16,0-4-16 15,0-1-6-15,2-5-4 16,0-2 0-16,0-4-2 16,2-2-2-16,-2-1-6 15,7 0-8-15,0 0 14 16,7 0 2-16,8-1 12 15,2 0-2-15,10 0-6 16,3 0 5-16,8 0 5 16,6-6-4-16,0-3-6 15,4-2-4-15,1 0-8 16,-5-3-25-16,-3 1-24 0,-11 0-9 16,-1 0-9-1,-37 9-42-15,-1 0-93 0</inkml:trace>
  <inkml:trace contextRef="#ctx0" brushRef="#br0" timeOffset="32746.4587">9288 4529 34 0,'0'2'41'0,"0"-2"-32"0,0 1-9 16,0-1 11-16,0 0 5 15,0 0-14-15,0 0 8 16,0 0-8-16,3 0 1 15,3 0-1-15,-2 0-1 16,4-3-1-16,-3-3 2 16,2 1-5-16,0 0 3 15,-2-1-2-15,3 0 2 16,-5 1 36-16,-1-1 23 16,0 1 3-16,-2 2-4 15,0-1 0-15,0 3-3 16,0 1-20-16,4-1-15 15,-4 1-3-15,0 0-1 0,0 0 0 16,0 0-6-16,0 6-10 16,0 11 0-16,0 6 8 15,0 2 27-15,0 0-9 16,0-3-15-16,0-2-7 16,0-5-4-16,1-2-8 15,1-6-58-15,0-3-45 16,-2-4-24-16,0 0-81 15</inkml:trace>
  <inkml:trace contextRef="#ctx0" brushRef="#br0" timeOffset="33009.7589">9130 4693 196 0,'-3'5'137'16,"8"-5"-102"-16,25 0 57 15,9-5 44-15,11-4-30 16,8-1-31-16,-2-1-36 16,2 0-12-16,-5-1-11 15,-9 2-10-15,-9 2-6 16,-7 0-45-16,-7 1-80 15,-9 2-29-15,-12 4-21 16,0 0-50-16</inkml:trace>
  <inkml:trace contextRef="#ctx0" brushRef="#br0" timeOffset="33325.8914">9426 4628 215 0,'11'1'113'15,"-2"4"-41"-15,-1 3 4 16,3 4-23-16,0 4-5 15,-4 5-2-15,1 1-5 16,-1 2-10-16,-3-2-10 16,3-3-11-16,-6-4-9 15,2-3-1-15,-3-3-61 16,0-2-80-16,0-7-78 16,-3 0-41-16</inkml:trace>
  <inkml:trace contextRef="#ctx0" brushRef="#br0" timeOffset="33812.8748">9125 4733 171 0,'-2'17'58'0,"2"-1"3"15,0 5 27-15,7 1-9 16,0-2-16-16,1-2-31 15,1-4-13-15,-1-4-8 16,-6-2-2-16,1-3-5 16,2-2-1-16,-2 0-1 15,-2-1-2-15,2 0-6 16,2 0-4-16,4-1 3 16,5-1 7-16,5 0 17 15,6 0-2-15,7-1-1 16,8-7 5-16,2 0-12 0,2-2-5 15,-2 1 4 1,-2-2 0-16,-10 0-1 0,-2 2-5 16,-12 1 0-1,-5 0-41-15,-4 3-52 0,-7 3-27 16,0 1-83-16</inkml:trace>
  <inkml:trace contextRef="#ctx0" brushRef="#br0" timeOffset="34502.4206">9316 4511 78 0,'12'2'170'0,"12"-2"-74"15,10-5-28-15,8-10-12 16,9-1-10-16,1-2 3 16,-2-1-21-16,-5 1-16 15,-1 1-9-15,-2 2-1 16,-7 3-2-16,-8 2 0 16,-3 4-24-16,-15 4-38 15,0 1-34-15,-7 1-5 16,0 0-6-16,1 0 41 0,-3-1 24 15,0 0-11 1</inkml:trace>
  <inkml:trace contextRef="#ctx0" brushRef="#br0" timeOffset="34697.9003">9846 4344 89 0,'1'-2'119'0,"-1"2"-40"15,0 0-26-15,0 0-25 16,0 9-19-16,0 11 27 15,0 7 16-15,0 5-4 16,0 2-3-16,0-1-18 16,2-4-19-16,2-5-7 15,-2-4-1-15,0-6-17 16,-2-5-60-16,0-9-61 16,0 0-113-16</inkml:trace>
  <inkml:trace contextRef="#ctx0" brushRef="#br0" timeOffset="35064.0811">9683 4635 368 0,'0'0'143'15,"0"-8"-78"-15,7-3 3 16,6 1 7-16,2 0-36 16,-1 1-25-16,1 2-8 15,1 1 10-15,5 1-5 16,-3 0 2-16,0 2 7 16,8 1-8-16,1-3-12 15,6 1-2-15,0 1 2 16,3-4 4-16,-3 1-4 15,2 1-10-15,-4-1-32 16,-4 1-14-16,-6 1 8 16,-8 3-12-16,-7 1-7 15,-6 0 13-15,0 0-29 0,0 0-75 16,-1 0-8 0</inkml:trace>
  <inkml:trace contextRef="#ctx0" brushRef="#br0" timeOffset="35325.9747">10110 4513 261 0,'0'0'102'0,"0"0"-66"15,0 8 0-15,0 9 22 16,0 6 25-16,3 4-10 0,3 1-16 15,2 0-28-15,-3-4-12 16,3-2-10-16,-5-5 0 16,2-5-7-16,-1-3 0 15,-4-2-34-15,0-4-76 16,2-1-53-16,-2-2-9 16,0 0-55-16</inkml:trace>
  <inkml:trace contextRef="#ctx0" brushRef="#br0" timeOffset="35829.4173">10152 4733 206 0,'-1'-3'99'16,"1"3"-53"-16,-3 0-10 15,0 0 9-15,1 0-16 16,0 0-22-16,-1 2 3 15,-6 6 13-15,-1 1-9 16,-1 0 4-16,-5-1 0 16,-2 0 2-16,-6 1 14 15,-4-1-8-15,-4-1-2 16,-7 0-6-16,3-1-11 16,5-3 9-16,2 1-5 15,3-4-1-15,4 0-4 16,2 0-5-16,6 2 0 15,-2-2-1-15,9 0-8 16,-2 0-12-16,4 0-8 16,1 0 3-16,4 0 11 0,0 0 9 15,0 0 5-15,0 0 3 16,0 0 8-16,0-7-7 16,-1 0-3-16,1-1 10 15,-3-1 7-15,0-2-7 16,1-1 4-16,2-3 11 15,-2 0 6-15,2-2-20 16,0-1-6-16,0-1-3 16,0-1-3-16,0 0-7 15,7 1-8-15,-4 2-9 16,-2 2-45-16,-1 4-33 16,0 10-52-16,0 1-67 15</inkml:trace>
  <inkml:trace contextRef="#ctx0" brushRef="#br0" timeOffset="50708.6141">12008 4302 400 0,'-9'-5'448'15,"9"5"-248"-15,-2 0-69 16,2 15 18-16,-5 15-103 0,3 15 42 15,-2 9 13-15,4 3-45 16,0-3-38-16,0-4-10 16,11-7-8-16,2-9-17 15,0-9-45-15,-2-8-39 16,0-10-81-16,-1-7-71 16,-7 0-6-16,1-14-37 15</inkml:trace>
  <inkml:trace contextRef="#ctx0" brushRef="#br0" timeOffset="51227.3555">12042 4302 573 0,'0'-14'350'0,"0"11"-188"0,19 0-68 15,14-2 30-15,9 2-44 16,9 0 4-16,0 1-23 15,-5 1 6-15,2 1-32 16,-6 0-24-16,-2 0 0 16,-6 0-11-16,-5 2 11 15,-5 2-3-15,-3-1-8 16,-5 1 7-16,-1 0-5 16,-2-1 1-16,-2 2-4 15,0 1 1-15,0 4-11 16,-1 9-6-16,1 6-14 15,-1 7 31-15,-2 3-6 0,-1 0 8 16,-1-1-6-16,5-4-1 16,-3-5 5-16,-1-3-4 15,-1-7-1-15,1-4 5 16,-3-4 0-16,-2-4 2 16,-2-1 1-16,0-1-3 15,0-1-5-15,0 2-3 16,-6 4-22-16,-12 2-7 15,-13 3 37-15,-13 2 11 16,-15-2 22-16,-10 1-15 16,-10-1-5-16,2 2 1 15,6 1-12-15,13 1 2 16,10 3-4-16,15-5-6 0,8 1-129 16,14-4-147-16,11-3-55 15,0-7-7-15,14 0-168 16</inkml:trace>
  <inkml:trace contextRef="#ctx0" brushRef="#br0" timeOffset="52511.4655">12147 4401 423 0,'0'-5'137'0,"0"5"-66"16,0 0-18-16,0 12-27 16,0 8 18-16,-2 4 6 15,-1 1-12-15,3-2 0 16,0-5-7-16,0-6-7 15,0-5-15-15,0-4-8 16,5-3-1-16,1 0 29 16,1 0 3-16,2 0-7 15,2-1-25-15,-4-6-5 0,1 2-15 16,-3 1 9-16,-1 3-15 16,1 1-23-16,-1 0 23 15,1 0 17-15,6 8 9 16,-1 1 11-16,4 0 20 15,6-1 7-15,0-5-4 16,2-3 9-16,-2 0-5 16,2-10-15-16,-3-6-8 15,-8-3-15-15,-3-2-6 16,-5 1-3-16,-3-1-5 16,0 6 14-16,0 3-12 15,-10 6 12-15,-1 5-52 16,-2 1-75-16,-5 0-1 15,4 12-15-15,8-5-50 0,4-1-53 16</inkml:trace>
  <inkml:trace contextRef="#ctx0" brushRef="#br0" timeOffset="53211.6257">12412 4419 371 0,'0'-2'210'0,"0"1"-76"0,0 1 8 15,0 0 50-15,0 0-65 16,0 8-127-16,0 14 4 16,0 8-4-16,0 2 66 15,0-3-29-15,0-7-24 16,0-7-8-16,0-8-3 16,0-3 1-16,0-4-3 15,0 0-31-15,0-11-65 16,0-11-79-16,-4-8-42 15,-3-1 62-15,1-2 39 16,1 2-1-16,3 5 45 16,2 3 72-16,0 4 13 0,4 7 11 15,7 2 15-15,2 4-15 16,3 3 5-16,4 2 20 16,-1 1 12-16,-3 0-10 15,0 3-4-15,-6 8 1 16,-7 3 4-16,0 1 26 15,-3 0-22-15,0 1-6 16,-5-4-4-16,-8-1-5 16,-6-2-24-16,-4-2-7 15,4-3 0-15,-2 0-10 16,5 0-96-16,12-4-165 16,3 0-76-16</inkml:trace>
  <inkml:trace contextRef="#ctx0" brushRef="#br0" timeOffset="80134.0417">8701 4685 149 0,'55'-15'165'15,"-20"5"-132"-15,3 1-27 16,0 0 11-16,-10 2 13 15,-4 2-18-15,-10 2-11 16,-5 2-1-16,-3 1-4 16,-1-1 0-16,-4 1 4 15,-1 0 3-15,2 0 8 16,-2 0-3-16,2 0-5 0,1 0 1 16,-1 0 3-16,3 0 1 15,1 0-7-15,-1 0 4 16,4 0-5-16,-4 0 0 15,1 0 0-15,3 0-2 16,-1 0 2-16,3 0 0 16,-6 0 1-16,2 0 0 15,-3 0-1-15,-4 0 0 16,3 0 0-16,-3 0 0 16,0 0 0-16,0 0 1 15,0 0-1-15,0 0 1 16,0 0 1-16,0 0-2 0,0 0-2 15,0 0-1 1,0 0-5-16,0 4-3 0,0 9-8 16,0 6 19-16,1 6 2 15,-1 3 12-15,1 4-14 16,4 0 10-16,-5-1-8 16,6-2 1-16,-2-5-2 15,3-5-1-15,0-4 0 16,-3-6 0-16,-2-4-14 15,3-2-10-15,-5-2 3 16,0-1-2-16,0 0-11 16,0 0 17-16,0 0 14 15,0 0-12-15,0 0-17 16,0 0 14-16,0 0-2 0,0-2 20 16,0-1 0-16,0 0 1 15,0 0-1-15,-3 0 3 16,-8 0 11-16,-2 2-12 15,-2-1 0-15,-7 2-1 16,-6 0-1-16,0 0 6 16,-3 3 0-16,-5 3 6 15,-4-1 0-15,0-1-3 16,1 0 1-16,2-1-3 16,10 0 3-16,3-1-7 15,9 0-3-15,1 0-3 16,3-1-50-16,6 2 7 0,-2-1-2 15,7-2-21 1,0 0-14-16</inkml:trace>
  <inkml:trace contextRef="#ctx0" brushRef="#br0" timeOffset="80290.9154">8558 4946 26 0,'0'0'17'16,"0"0"18"-16,0 0 6 15,0 0-9-15,0 0-29 16,-2 0-1-16,1 0-4 16,-1 0-22-16,-4 0-30 15,4-2 14-15</inkml:trace>
  <inkml:trace contextRef="#ctx0" brushRef="#br0" timeOffset="80890.8748">8544 4743 19 0,'0'-15'45'16,"0"8"-14"-16,0 3-3 15,0 1 38-15,0 3-20 16,0-1-29-16,0 1-13 0,0 0-4 16,0 0 0-1,0 0 9-15,0 0 11 0,0 0-7 16,0 0 3-16,0 0-3 16,0 0-4-16,0 0-4 15,0 0-5-15,0 0 0 16,0 0 0-16,0 0-10 15,0 0-17-15,0 0-36 16,3 0-6-16,3 0 20 16,-1-1 12-16,-1-1 15 15,-1-2 22-15,-2 0 32 16,1-1 21-16,0 0-30 0,-2 1 3 16,0 2 19-16,0 0 24 15,0 2-13-15,0 0-26 16,0 0-30-16,0 8-2 15,0 14 2-15,-5 7 14 16,-2 4 30-16,4 2 3 16,-3-6-18-16,6-3-4 15,0-5 7-15,0-5-7 16,0-4-11-16,0-6-12 16,0-1-1-16,0-2-1 15,0-2-12-15,0 1-27 16,0-2-10-16,0 1-3 15,0 1-15-15,0-2-39 16,0 0 10-16,0 0 7 0</inkml:trace>
  <inkml:trace contextRef="#ctx0" brushRef="#br0" timeOffset="81221.4878">8533 4756 19 0,'0'-15'177'16,"0"9"-69"-16,3-2-31 15,10-2-15-15,6-1-2 0,8-1-7 16,4 1 13 0,8 1-19-16,1 1 6 0,0 2-9 15,-1 0-26-15,-9 2-8 16,-4 0-6-16,-2 2-4 15,-8 1 1-15,2 1-1 16,-7-1-1-16,-4 1-3 16,-2 1-1-16,-4 0-10 15,1 0-7-15,-2 0-6 16,0 0-12-16,0 0-17 16,0 0-23-16,0 0-8 15,0 0-24-15,0 0-81 16</inkml:trace>
  <inkml:trace contextRef="#ctx0" brushRef="#br0" timeOffset="82175.0123">8559 4712 270 0,'39'-8'115'0,"-3"2"-76"16,6 0 2-16,6-1 8 15,2 1-22-15,-3-2 12 16,-1 1-12-16,-9 1-6 16,-6 0-12-16,-8 1-2 15,-6 0-2-15,-6 1-1 16,-7 1-2-16,-1 2 2 15,-3-1 3-15,0 1 3 16,0 1-6-16,0 0 0 16,0 0-4-16,0 0 0 15,0 0 0-15,2 0-6 0,-2 0-1 16,1 0 3 0,-1 0 2-16,0 0 2 0,0 0 0 15,0 0 0-15,0 0-1 16,0 0-5-16,0 0-8 15,0 0 8-15,0 0-1 16,0 13 2-16,0 6 5 16,3 6 19-16,-3 1-5 15,2 3-8-15,-2-3 5 16,0-3 3-16,2-2-7 16,-2-3 0-16,3-5-5 15,-1-2 1-15,-2-3-3 0,0-2 1 16,0 0-1-1,0-4-2-15,0-1-2 0,0 1-3 16,0 0 0-16,0 0-3 16,0 1-1-16,-3 0 3 15,-7 1 8-15,-6 1 10 16,0-2-6-16,-5-1 0 16,-8-1 0-16,-2 0 0 15,-4-1-3-15,-5 2 1 16,-1 0-1-16,5-1-1 15,0 2-3-15,5 2-13 16,7 0-2-16,0 2-33 16,9-2-20-16,4 1-25 0,11-5-60 15,0 0-95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08:01.58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3292 5381 195 0,'0'1'210'0,"0"1"-160"0,0-2-44 16,0 0 32-16,0 1 6 15,0-1 21-15,0 0-25 16,0 0-17-16,3 0-7 16,13 0 8-16,8 0 16 15,15 0 18-15,14 0 4 16,9 0 8-16,6 0-28 16,11-1-14-16,6-3 37 15,-4 2 4-15,3 2-37 0,-5 0 1 16,-3 0-28-16,1 0-5 15,-6-1 0-15,-2-1 2 16,-6 0-2-16,-7 0-7 16,-5-2 4-16,-1 0 2 15,-8-1-12-15,-6-1-11 16,-6 1 12-16,-7 1-4 16,-11 0 7-16,-5 2 4 15,-5 1 2-15,-2 1 2 16,0 0-11-16,0 0 12 15,0 0 0-15,0 0 0 16,0 0 0-16,0 0 1 16,0 0 4-16,0 0-5 0,0 0 0 15,0 0-9 1,0 0-2-16,0 0-45 0,7 0-53 16,-3 0 0-16,-2 0-73 15,1 0-98-15</inkml:trace>
  <inkml:trace contextRef="#ctx0" brushRef="#br0" timeOffset="1154.5629">5720 5367 284 0,'0'0'95'0,"0"0"-66"0,0 0 8 15,0 0 12-15,0 0 14 16,2 0-12-16,14 0-25 15,7 0 17-15,19 0 15 16,12 0 32-16,22 2 17 16,14-1-4-16,7-1-27 15,7 0-27-15,1 0-7 16,-3-3 8-16,-6-3-6 16,-10 0-8-16,-6 1-19 15,-14 3-5-15,-9 2-4 16,-9 0 1-16,-14 0-4 15,-8 0-5-15,-4 0-5 16,-8 0 5-16,-4 2 2 16,-1-1-1-16,-2 0-1 15,-2-1-12-15,5 0-3 0,-7 0-4 16,-1 1 2-16,1-1 5 16,-2 0-6-16,1 0-18 15,-2 0-17-15,2 0-23 16,-2 0-104-16,0 0-96 15,0 0-76-15</inkml:trace>
  <inkml:trace contextRef="#ctx0" brushRef="#br0" timeOffset="45256.5263">9070 6863 369 0,'-1'2'262'0,"1"-2"-168"16,3 0-55-16,18 2 49 15,16-1 10-15,9 1 12 16,4 0-20-16,3-2-28 0,-2 1-25 15,0-1-19 1,-6 0-10-16,-3 0-5 0,-1 0-3 16,-9 0-1-16,-8 0-24 15,-5-2-29-15,-6 2-32 16,-8 0-67-16,-5 0-19 16,0 0 31-16,0 0 8 15,-7 0-25-15,-4 0-100 16</inkml:trace>
  <inkml:trace contextRef="#ctx0" brushRef="#br0" timeOffset="45924.2016">9274 6807 52 0,'0'0'126'0,"-10"0"-91"15,-19 6-12-15,-10 6 53 16,-4 2-3-16,-1-1-8 15,-2 0-34-15,10-1-11 0,5-3 18 16,12-2 7-16,10-3-3 16,7-4-24-16,2 0-11 15,2 0-7-15,16 0-9 16,2 0-2-16,9 0 11 16,-5 0 16-16,-4 0-5 15,-6 0-10-15,-9 0 5 16,-3 2-6-16,-2 3-6 15,0 2-9-15,0-1 8 16,0-1 7-16,0-1 9 16,0-1 17-16,0 3-1 15,0-1-9-15,6 2-5 0,7 0 3 16,2 0-6 0,4-1-1-16,0-2 12 0,-1-1 3 15,-2-3-13-15,-4 0-5 16,-4 0-1-16,-4 0 9 15,1 0-10-15,-3-2 11 16,-1-6 22-16,-1-3-6 16,0-4-23-16,0-1-4 15,0-3 6-15,0 1 10 16,0-1-15-16,0 1 4 16,0 2 0-16,0 2 12 15,0 4-18-15,0 4-1 16,0 2 0-16,0 4-19 15,0 0-24-15,0 0-61 16,0 0-58-16,0 2-82 0</inkml:trace>
  <inkml:trace contextRef="#ctx0" brushRef="#br0" timeOffset="53378.3151">2045 7653 30 0,'0'-1'207'0,"-2"1"-132"16,2 0-29-16,0 0 6 15,0 0 19-15,0 0-5 0,0 0-13 16,0 0-11-16,0 0-4 16,0 0 4-16,0 0-3 15,0 0 9-15,0-2-7 16,0 2-3-16,0 0-6 15,11 0-20-15,-1 0 13 16,11 0 4-16,1 0 4 16,6 0 3-16,7 0-21 15,1 0-12-15,4 0-3 16,-2 0 2-16,-1 0-2 16,0 3 1-16,-3 0 2 15,-3 2-3-15,-2-3 1 16,0 2 1-16,-1-1 1 15,1-1 1-15,0-2-4 0,3 0-4 16,-8 0-1-16,3 0 4 16,-4 0-2-16,6 1-3 15,-3 1 1-15,6-2-4 16,2 1 1-16,1 0-20 16,-2 1 20-16,-2-2 0 15,-2 2-4-15,-1-2-11 16,1 0 14-16,0 0 4 15,0 0 5-15,-5 3-2 16,2-3 2-16,-2 1-9 16,-1 1-6-16,-2 1 5 15,0-3 5-15,3 2-2 16,3-2-4-16,1 0 10 0,2 0-7 16,0 0 6-16,1 0-4 15,0 0-8-15,1 0-1 16,-3 0 1-16,-3 0-3 15,1 0 11-15,-3 0 5 16,1 0-1-16,-1 0 2 16,3 0-7-16,-1 0-26 15,3 0 6-15,0-2 9 16,1-3 5-16,-2 1 3 16,-1 0 8-16,-2 2 1 0,-2 2 2 15,2 0-1 1,1 0 0-16,-3 0 0 0,5-3 0 15,-3 3 8 1,5-2 2-16,-3 0-6 0,0 1-1 16,1 1-3-16,-3 0 1 15,3 0-1-15,-2 0 1 16,2 0-1-16,0 0-1 16,-1 0 1-16,1 0 2 15,-2 3-2-15,2-1 2 16,3-1-1-16,-1-1-1 15,3 0-2-15,-4 0 2 16,-1 0 0-16,0 0 1 16,2 0-1-16,-6 0 1 15,5 0 0-15,-3 0 2 0,1 0 7 16,-3 0-8 0,3 0 3-16,-5 0-5 0,0 0-1 15,0 0-1-15,-4 0 2 16,-3 0-1-16,-1 0 2 15,-6 0-2-15,-5 2 0 16,-1-1 1-16,-2 0-3 16,0-1-1-16,0 2 2 15,0-2 2-15,0 0 2 16,0 0-2-16,0 0-20 16,0 2-36-16,0 1-17 15,0-3-28-15,-5 1-75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41:56.72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8576 3905 274 0,'0'1'156'0,"0"0"-96"15,0-1-19-15,0 0 22 16,0 0 1-16,8 0-5 15,6 0 1-15,9 0-12 0,10 0-10 16,18 0 15-16,10 0 8 16,11 0-16-16,2 0-15 15,2-1 3-15,-1-4-9 16,-3 0-9-16,-6 1-4 16,-10 0-10-16,-14 0-1 15,-11 1 2-15,-8 2-2 16,-9-1 1-16,-6 2-1 15,-5 0 0-15,-3 0 3 16,0 0-3-16,0 0-1 16,0 0 1-16,0 0-8 0,0 0 4 15,0 0-2 1,0 0-5-16,0 0-15 16,0 0-2-16,0 0 13 0,0 0 7 15,0 0 2-15,0 0 4 16,0 0-17-16,0 0-13 15,0 0 1-15,0 0 1 16,0 0-12-16,0 0-20 16,0 0-38-16,0 0-51 15,0 0-80-15</inkml:trace>
  <inkml:trace contextRef="#ctx0" brushRef="#br0" timeOffset="5835.6733">3646 4362 69 0,'4'0'40'0,"0"0"-11"16,4 0 9-16,0 0 0 15,3 0-6-15,-2 0 28 16,0 0-29-16,4 0-13 16,-4 0-4-16,4 0-6 15,5 0-2-15,5 0 14 16,4 0-1-16,4 0-2 16,4-2-6-16,-1-1-11 15,1 0 3-15,1 0-1 0,1 0-2 16,0 1 0-1,-4 0 0-15,1 1 0 0,-1 1 0 16,2 0 0-16,0 0 1 16,-1-1 0-16,3-2-1 15,-1 0 2-15,1 0-2 16,2 1 0-16,1-2 0 16,0 1 0-16,2 0 0 15,1-2 1-15,1 3 0 16,4-3-1-16,-6 3 3 15,-2-1 1-15,2-1-3 16,0 1 0-16,0 1-1 0,2-1 1 16,-1 1-1-1,-1-2 0-15,1 1 0 0,-1 1 0 16,0-2-1 0,0 2 1-16,-1 1 0 0,-1-2-2 15,-3 1 1-15,1-1 0 16,-6 0-4-16,0 0 5 15,1 1 2-15,5 1-2 16,-4-1-1-16,2 2 1 16,1-2 0-16,-5 1 0 15,0 0 0-15,-1-1-1 16,-5 0 1-16,2 1 0 16,3 0 0-16,-1-1 0 15,2 2-1-15,-1-1 0 16,2-1 1-16,-1 1-1 0,5-1 1 15,-2 0 0-15,4-1 0 16,0-2 3-16,6 2 0 16,-1-2-2-16,4 2-2 15,3 3 2-15,-1-2-2 16,3 2 3-16,-1 0 0 16,3 0-1-16,1 0 0 15,0 0 2-15,-2 0 5 16,7 0-3-16,-3 0-3 15,3 0 0-15,-3 0 3 16,-2 0-4-16,3 2-1 16,0 0 1-16,0-1-1 0,-3 1 1 15,3 1-1 1,-1-1 0-16,-2-1 0 0,-1 2 4 16,-2 0-3-16,-5 0-1 15,-2 1-1-15,3-1 1 16,-2-1-2-16,3 1 2 15,-3-1 0-15,-5 1 1 16,4-1-1-16,-2-1 0 16,-4 1 0-16,4-2 1 15,-4 0-1-15,-3 1 1 16,3-1 0-16,-1 1-1 16,1 0 0-16,-1-1 0 15,2 0 0-15,1 0 0 16,-2 0-1-16,1 0-2 0,-7 1 1 15,5 3-4-15,-2 1-1 16,0 1-7-16,-2 0 2 16,-1 1 1-16,-3 0 11 15,1-2 0-15,-3 1 0 16,1-1 0-16,1 0 0 16,1 0 0-16,-2-1 1 15,0 0-1-15,-3 0-5 16,2-1 3-16,0-1 4 15,-5 1-3-15,4 0 1 16,-1 0 0-16,4 1 0 16,4-1 0-16,-1 1 0 15,6 0 0-15,-3 0 0 0,0 0 0 16,-3 0 0 0,0-1 0-16,-2-1 0 0,3 2 0 15,-2-2 1 1,2-1 0-16,3 3 1 0,0-1-1 15,0 0 0-15,1-1 0 16,-2 1-1-16,3 0 0 16,-5 0 0-16,2 1-1 15,-1 0-2-15,0 0 2 16,-2 0-1-16,-3-1 2 16,-1 0 0-16,-4 0 0 15,1-2 0-15,-1 1 3 16,0-2-2-16,-1 0 0 15,1 1 1-15,-1-1-2 16,-5 0 0-16,4 0 0 0,-7 0 0 16,-3 0 0-16,2 0 0 15,-6 0 0-15,-4-2 1 16,-1 1 0-16,-3-1 2 16,-2 2-2-16,0-1 6 15,0 0-7-15,0 1-18 16,-7 0-42-16,1 0-69 15,-4 0-89-15</inkml:trace>
  <inkml:trace contextRef="#ctx0" brushRef="#br0" timeOffset="9086.9617">1884 4913 127 0,'0'-2'61'15,"3"1"-43"-15,5-1-1 16,3-1 9-16,-2 0 23 16,8 0-22-16,0 0 6 15,3 1-7-15,2 0-10 0,3-2-5 16,6 1 4 0,7-1-8-16,2-1-4 0,4-1 7 15,4 1-10 1,5 0 2-16,2 2-2 0,-1-1 0 15,6-1-3-15,-1 1-2 16,5-1-3-16,-1 0-3 16,0 1-5-16,0 0 0 15,-1 1 2-15,-2 0 10 16,-6-1-1-16,-4 2 5 16,2 1-1-16,-5-1 2 15,1 2-1-15,-5-2 4 16,-2 2-3-16,-1-2-1 0,-3 0 1 15,2 1 0-15,-2 1-1 16,0-2 7-16,1 1-6 16,-3 0-1-16,0 0-2 15,-3 0-2-15,-3 1 2 16,1 0 0-16,-1 0 4 16,-1 0 0-16,1 0 4 15,3 0-1-15,0-1-2 16,-3 0 1-16,0-1 0 15,-3 1-4-15,-2 0 9 16,-1 0 0-16,2 0-1 16,0-1-2-16,2 1-2 0,2 0-3 15,2 1 0 1,-1-1 4-16,-1 0-5 0,4 1 1 16,0 0-1-16,-4 0 2 15,2 0-2-15,0 0 3 16,4 0-3-16,-1 0 2 15,6 0 0-15,-3 0-1 16,5 0 1-16,6 0-3 16,2 0 1-16,1 0-15 15,7 1 3-15,-3 0 5 16,3-1 7-16,-6 1-2 16,3 0 0-16,-2-1 2 15,1 2 0-15,-1-1 0 0,-3 1 0 16,-6 1-1-16,1 0 1 15,-5 0 1 1,-1 0-1-16,-3 1 0 0,1-2 0 16,-4 0 0-16,-1-2 0 15,-1 0-4-15,-1 0 4 16,2 0-1-16,0 0 1 16,1 0-7-16,2 0 2 15,2 0 0-15,-4 0-3 16,-1 0-4-16,1 0 7 15,-1 0 2-15,2 0 2 16,2 0 1-16,-1 0 0 16,0 0 1-16,2-2-1 15,0 2 0-15,-2 0-1 0,-2 0-2 16,4 0 1 0,-5 0 2-16,0 0 7 0,-1 0-6 15,0 0 1-15,2 0-1 16,0 0-1-16,2 0 0 15,4 0 0-15,-1 0-2 16,1 0-3-16,1 0 3 16,-1 2 2-16,-2-2 0 15,-2 1 5-15,-2 1 1 16,1-2-2-16,-1 2-3 16,4 0 0-16,2-1-1 15,-2 0 0-15,4-1 2 0,1 1 4 16,-1-1 6-16,2 1-5 15,-3 0 4-15,2 2 4 16,-6 0-8-16,1 0-7 16,0 1 0-16,-4-2-4 15,5 1 2-15,-3 0 2 16,3 0 0-16,-1 2 1 16,3-2-1-16,-1 1 0 15,-3 0 0-15,0-1 0 16,-2 0 0-16,4 1 2 15,-2-2-2-15,5 2 0 16,-1-1-1-16,3-1 2 16,-6 2-1-16,0-2 1 0,0 0-1 15,-3 1 0-15,1-1-1 16,2-1 0-16,-1 0 2 16,-3 0-1-16,0-1 5 15,2 0-3-15,1 0-1 16,-1 0-1-16,3 0-1 15,1 0 1-15,3 0 4 16,-6 1-1-16,5-1 0 16,-5 0-2-16,-1 0-1 15,-2 0 4-15,-2 0 0 16,2 0 0-16,-4 0 4 16,2 0 13-16,-2 2 3 15,-2-1-13-15,5 2-9 0,0-2-1 16,-1 1 2-16,5-1-3 15,-1 1 0 1,2-1 0-16,3 0 0 0,0 2 0 16,2-1 0-16,-3 2-1 15,-2 0-4-15,2-1 3 16,1 1 2-16,-1-1 0 16,3 0 1-16,0 0-2 15,-1-3 3-15,-1 1-2 16,-1 0 0-16,1-1-3 15,-1 0 3-15,-3 0-6 16,-3 0-4-16,1 0 0 16,-5 0 7-16,2 0 3 15,-4 0 2-15,-2 0 4 0,-2 1-6 16,0-1 1-16,-2 0 0 16,-2 0 1-16,1 0-2 15,-1 0 4-15,-1 0 4 16,1 1 0-16,2 0-1 15,-2 1 3-15,1-1-7 16,-1-1 0-16,-4 1-2 16,4-1 4-16,-5 0-2 15,-1 0 3-15,0 0 5 16,-1 0 3-16,5 0 9 16,-1-3-2-16,4 0-12 15,-1 0-5-15,-3 0-3 0,1 0-1 16,-2 0 1-16,2 0 1 15,-3 1 2-15,-3 0-1 16,-1 0-2-16,4 0 3 16,-2 0-2-16,2 2-1 15,2-2-1-15,-2 2-1 16,1-1 0-16,-1 0 1 16,-5 0 1-16,-3 0 2 15,-1 0 4-15,-3 0 9 16,-1 1 24-16,2-2 7 15,-1 0-1-15,1 0-9 16,0-2-9-16,2 2-27 16,1 0-1-16,1 0-3 0,0-1 3 15,0 2-5 1,-3-1 3-16,-1 2 0 0,-1 0 0 16,-2 0 2-16,0 0-5 15,0 0 3-15,0 0-1 16,0 0-5-16,0 0 0 15,0 0 1-15,0 0 7 16,0 0 1-16,0 0 1 16,0 0 1-16,0 0-1 15,0 0 0-15,0 0-1 16,0 0-1-16,0 0-2 16,0 0 1-16,0 0-1 15,0 0-11-15,0 0-38 0,0 0-34 16,0 0-11-16,1 0 3 15,-1 0-21 1,2 0-105-16</inkml:trace>
  <inkml:trace contextRef="#ctx0" brushRef="#br0" timeOffset="9770.3118">10280 4667 108 0,'0'-5'106'0,"0"3"-52"16,0 0-6-16,0 2 1 15,0 0-2-15,0 0-5 16,0 0-2-16,0 0 0 16,0 0-8-16,0 0-13 15,0 0-6-15,0 5-13 16,-2 8 2-16,-4 5 9 15,1 4 30-15,-1 1-11 16,2-2 5-16,-3-1-6 16,2-2-12-16,-2-2-6 15,-1 0-4-15,2-4 4 16,-1-1-8-16,1-1-2 0,1-2 1 16,3-1-2-16,-2-3 4 15,4 0-4-15,-2-2-2 16,2-1-7-16,0 2-12 15,0-3-8-15,0 0 6 16,0 0-11-16,0 0-1 16,0 2-6-16,0-2-15 15,0 0 1-15,0 0-22 16,0 0-57-16,0 0-118 16</inkml:trace>
  <inkml:trace contextRef="#ctx0" brushRef="#br0" timeOffset="11584.9142">3631 4122 26 0,'0'-5'112'15,"0"2"-44"-15,-2 1-34 0,2 0 23 16,0 1-2-16,-1 1-2 16,1-1-9-16,0 1-12 15,0 0-15-15,0 0-4 16,0 0 4-16,0 0-3 15,0 0-11-15,0 15-3 16,0 7-5-16,0 5 5 16,0 1 5-16,0 1 18 15,0-2 11-15,-2-4-9 16,2-3 11-16,0-2-20 16,-4-4-7-16,4-1-1 15,-2-3-6-15,0-1 3 16,2-2-4-16,0-1 1 0,0-1-2 15,0 1 1-15,0-3 0 16,0 1-1-16,0-2 0 16,0 0-4-16,-1-1-2 15,1 0 6-15,0 0 0 16,0-1 1-16,0 1-1 16,0 0 1-16,0-1 0 15,0 0-1-15,0 0 0 16,0 0 2-16,0 0 1 15,0 0 0-15,0 0 0 16,0 0 2-16,0 0 0 16,0 0 5-16,0 0 1 15,5 0-8-15,6-1-3 16,8-4 11-16,8 0-7 16,-4 3 9-16,5 0-1 0,-3 2-12 15,0 0-1-15,3 0-13 16,-3 0 1-16,-3 0-39 15,-6 0-91-15,-16 0-78 16</inkml:trace>
  <inkml:trace contextRef="#ctx0" brushRef="#br0" timeOffset="14513.0111">10259 4658 29 0,'7'-9'216'16,"-6"2"-124"-16,4-1-19 0,0 0-10 15,-4 2-23 1,-1 0 15-16,2 2-6 0,-2 1-1 15,0 1 11-15,0 1-10 16,0 1-2-16,0 0-6 16,0 0 8-16,0 0-6 15,0 0-18-15,0 0-11 16,0 0 2-16,0 0-2 16,0 1-14-16,0 12-2 15,0 6-6-15,0 3 8 16,0-1 23-16,0 1-6 15,0-1-9-15,0-2 8 16,0-1-7-16,0 0-1 16,6-1-4-16,-4-1 1 0,2-1-4 15,2-1-1-15,-1-2 0 16,-2-1-4-16,0-1 2 16,-3-2 0-16,3 1-7 15,-3-2 0-15,0-1 4 16,0-1 3-16,0-3-1 15,0 0 2-15,0 0 0 16,0-1-1-16,0 0-5 16,0 1-10-16,0 0-4 15,0-1 1-15,0 0-5 16,-3-1 11-16,3 0 0 16,-1 1 4-16,-4-1 10 0,3 1-3 15,-1 0-1 1,0-1-1-16,-2 1-1 0,1-1 4 15,-5 0 0 1,-4 0 0-16,-3 0 2 0,-2 0 3 16,-8 0-2-16,-4 0 1 15,-3-3 2-15,-5 1 1 16,-4 2 7-16,0 0 14 16,0 0 0-16,2 0-4 15,3 2-8-15,6 2 3 16,4-1-8-16,5 1-3 15,7-2 1-15,5 1-6 0,4-1-1 16,2-1-13 0,4 0-66-16,0-1-31 15,0 0-57-15,0 0-35 16,0 0-107-16</inkml:trace>
  <inkml:trace contextRef="#ctx0" brushRef="#br0" timeOffset="32264.3911">6433 6428 13 0,'-3'0'134'16,"3"0"-76"-16,0 0-24 16,0-2 21-16,0 2 12 15,0 0-16-15,0 0-11 16,0 0-3-16,0 0-1 15,0 0 0-15,4 0 6 16,9 0 11-16,3 0-10 16,5 0-3-16,6 0-8 15,2 0-2-15,2-1-12 16,4-2-7-16,1 1-6 16,-1 1-5-16,-4-1-6 15,0-1-17-15,-3 0-9 0,-8 2-12 16,-1 1-34-16,0-1 14 15,-4 1 10 1,-1-2 0-16,-1 1-21 0,-6 0 6 16,-4 1-6-16,-3 0 18 15,2-1 14-15,-2 0-5 16,0 0-45-16</inkml:trace>
  <inkml:trace contextRef="#ctx0" brushRef="#br0" timeOffset="32785.2181">6862 5984 72 0,'0'12'66'0,"2"7"80"16,1 5-70-16,4 5-26 16,-4 4-12-16,2 3 16 15,-1 2-25-15,-2-1 3 16,0-1-3-16,1-3-4 15,-1-6-15-15,-2-4-9 16,0-5 3-16,1-5-2 0,-1-4-2 16,0-1-17-1,0-2-20-15,0-1-18 0,0 1-43 16,0 0-15-16,0-5-36 16,0 0 0-16</inkml:trace>
  <inkml:trace contextRef="#ctx0" brushRef="#br0" timeOffset="34073.1661">6842 6410 95 0,'-2'0'66'16,"2"0"-38"-16,0 0-8 0,0 0 3 16,0 0-1-1,0 0-6-15,0 0-12 16,0 0-1-16,0 0 0 0,0 0 8 15,0 0-11-15,0 0-4 16,0 0-14-16,-3 1 15 16,1 0 2-16,2 0 1 15,-2 0 0-15,2-1 0 16,0 0-2-16,0 0-1 16,0 0-1-16,0 0-5 15,0 0 9-15,0 0 15 16,0 0 14-16,0 0 11 15,0 0-3-15,0-3-3 0,2-2-13 16,3-1-21 0,-2-1 0-16,2 0-5 0,0-1 3 15,1 0 1-15,0-1-5 16,-2 1-3-16,1 1-1 16,-2 2 6-16,-1 0-1 15,-2 3 4-15,0 2 0 16,0 0 0-16,0 0 0 15,0 0-8-15,0 0-2 16,0 0-9-16,0 0 1 16,0 0-1-16,0 0 12 15,0 0 8-15,-4 4 2 16,3 1 0-16,-4 3-2 16,1 0-5-16,1 1-1 15,-3 1-4-15,3 0-10 0,-4 0-15 16,7-7-27-1,-3-2-35-15</inkml:trace>
  <inkml:trace contextRef="#ctx0" brushRef="#br0" timeOffset="35328.1785">6906 6383 114 0,'0'-3'69'16,"0"1"-41"-16,0 1-3 16,0-1 6-16,0 1 1 15,0 0-14-15,0 0-12 16,0 0-2-16,0 1 3 15,0-1-2-15,0 0 1 16,0-1-1-16,0 0-2 16,0 0 4-16,0-1 8 0,0 1 9 15,0-1-15 1,-2 2 11-16,2 0 12 0,0 0-12 16,-3 0-19-16,3 1 1 15,0 0 1-15,0 0-3 16,0 0-5-16,0 0-10 15,0 0 5-15,0 1 7 16,0 8 3-16,0 1 1 16,0 0 10-16,0 0-3 15,0-1 2-15,0-2 1 16,0-1-3-16,0-2-1 16,0-1-7-16,0-1 2 15,0-2-2-15,0 2 1 16,0-2 1-16,0 0-1 0,0 0 0 15,0 0 2 1,0 0 0-16,0 0 0 0,0 0-3 16,0 0 3-16,0 0-2 15,0 0 0-15,-8 0 0 16,-3 0-1-16,-2 2-2 16,-2 1 1-16,-2 2-5 15,2 0-2-15,2-1-1 16,-1 0-19-16,14-3-39 15,0-1-101-15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43:50.60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3456 3666 351 0,'-2'3'272'0,"2"-3"-119"16,0 0-39-16,2 0-10 16,17 0-16-16,9 2-31 15,9 0 3-15,7 2 5 16,3-1-4-16,3-1-29 15,-7-1-27-15,-4-1 2 16,-11 0-7-16,-9 0-86 16,-4-7-50-16,-9-3-129 15,-6 5-46-15,-3-1-58 16</inkml:trace>
  <inkml:trace contextRef="#ctx0" brushRef="#br0" timeOffset="262.4674">3626 3612 479 0,'47'9'225'0,"1"-5"-135"16,-1 0-10-16,-2 0 3 16,-6 1-32-16,-5 2-11 15,-7 2-25-15,-9 1-15 16,-14 4-8-16,-4 4-12 15,-18 2-34-15,-15 3 50 16,-9 0 4-16,-6-1 30 0,-3-1-15 16,2-2-15-16,7-2-14 15,12-1-121-15,28-14-74 16,2-2-76-16</inkml:trace>
  <inkml:trace contextRef="#ctx0" brushRef="#br0" timeOffset="829.7383">4147 3525 379 0,'-56'13'208'16,"17"0"-137"-16,13-1-10 16,10-1 37-16,13-1-21 15,3 3-56-15,25 2-21 16,17-1-36-16,13 2 16 15,3-2-15-15,-7-2 33 16,-10 1 2-16,-17-3 1 16,-13-1 6-16,-11 0 20 15,0-1-6-15,-16 2 8 16,-14 2 55-16,-9 0 24 0,-1-1-6 16,7-2-48-16,8-1-31 15,10-3-23-15,11-1-11 16,4-4-80-16,9 0-125 15,4 0-81-15,9-9-176 16</inkml:trace>
  <inkml:trace contextRef="#ctx0" brushRef="#br0" timeOffset="1043.2038">4377 3576 441 0,'-44'0'260'0,"2"12"-130"15,7 14-47 1,6 6 19-16,15 0-42 0,12 2 14 16,4-2-64-16,30-6-10 15,13-6-6-15,8-10-22 16,-2-8-60-16,-3-2 14 16,-1-7-98-16,-36-4-72 15,-5 0-119-15</inkml:trace>
  <inkml:trace contextRef="#ctx0" brushRef="#br0" timeOffset="22621.65">7645 6440 214 0,'-6'3'210'16,"6"-3"-124"-16,0 0-33 16,0 0 30-16,0 0 10 15,0 0 6-15,0 0-24 16,0 0-20-16,0 1-11 15,6 1-3-15,11 1-9 16,14 1 19-16,11 0 17 0,11-1-18 16,2-1-22-16,-1-1-9 15,-3-1 0-15,-7 0-2 16,-9 0-17-16,-10 0 3 16,-6 0-3-16,-7 0-15 15,-5 0-27-15,-3-1-15 16,-2 1-7-16,-2 0 1 15,0 0-24-15,0 0-35 16,0 0-4-16,-2-2 4 16,-5 2-55-16,5-2-45 15</inkml:trace>
  <inkml:trace contextRef="#ctx0" brushRef="#br0" timeOffset="23055.5147">8202 5996 349 0,'2'-14'183'15,"-2"12"-79"-15,0 1-4 0,0 1 26 16,0 0-16-16,0 0-20 16,0 8-69-16,0 20-11 15,-2 11 6-15,-4 11 41 16,-3 1-3-16,2-1-20 16,0-5 2-16,-4-5-1 15,3-8-11-15,-1-3 3 16,2-7-22-16,2-6-1 15,-1-5 1-15,4-5-5 16,2-3 5-16,0-3-5 16,0 0 4-16,0 0-4 15,0 0-2-15,0 0-21 16,0 0-16-16,0 0-31 16,0-7-48-16,0-1-88 15,0 4-105-15,0 1-124 0</inkml:trace>
  <inkml:trace contextRef="#ctx0" brushRef="#br0" timeOffset="26654.9144">8454 6111 421 0,'-36'0'146'15,"1"14"-72"-15,1 11-43 16,2 11 70-16,11 5-24 16,11 5-39-16,10 0-34 15,8-5-2-15,22-8 26 16,16-9 21-16,5-12 23 16,3-12-9-16,-1 0-24 0,-6-17 15 15,-12-8-14-15,-6-4-19 16,-16-4-8-16,-11-2-9 15,-2-2 2-15,-17 2-9 16,-18 3 3-16,-2 6-3 16,-6 7 1-16,1 9-42 15,0 10-75-15,9 0-84 16,24 11-21-16,4 1-76 16</inkml:trace>
  <inkml:trace contextRef="#ctx0" brushRef="#br0" timeOffset="27158.7448">8705 6248 383 0,'-13'29'126'0,"9"-4"-1"16,4-2-21-16,0-1 15 15,6-6 11-15,16-3-2 16,4-6-42-16,-3-6-9 15,-1-1-10-15,-2 0-27 0,-1-12-16 16,-5-5-13-16,-1 0-6 16,-5-5 0-16,0 0-5 15,-4 0-5-15,-4 2-42 16,4 5-67-16,-4 7-57 16,0 8-103-16,0 0-46 15</inkml:trace>
  <inkml:trace contextRef="#ctx0" brushRef="#br0" timeOffset="27721.6966">8906 6319 520 0,'31'0'178'15,"-5"-15"-49"-15,1-3 21 0,-6 0 11 16,-2 2-87-16,-6 1-47 15,-8 1-27-15,-3 4-5 16,-2 1-5-16,-2 6-19 16,-16 3-10-16,-6 0 39 15,-7 10 10-15,2 8-10 16,4 4-3-16,8 2-3 16,6-2 0-16,9-3-3 15,2-2 2-15,13-3 7 16,7-6 9-16,9-4 3 15,0-4 9-15,0 0-8 16,-3-2-13-16,-2-8-21 0,-2-4 0 16,-4-2 2-16,3 0-18 15,-9 0 20-15,-1 2 5 16,-2 3 12-16,-5 6-1 16,0 3 1-16,-4 2-9 15,0 2-57-15,0 13 18 16,0 2 47-16,0 1 1 15,0 0 3-15,0-3 47 16,0-5 11-16,0-4-14 16,0-5 11-16,0-1-11 15,0 0 14-15,0-1 25 16,10-12-10-16,6-5-64 16,3-4-12-16,4 0 0 15,0 1 0-15,3 1-11 0,-3 7-43 16,-2 3-29-16,0 5-60 15,-2 2-84-15,-17 3-29 16,0 0-119-16</inkml:trace>
  <inkml:trace contextRef="#ctx0" brushRef="#br0" timeOffset="28186.2497">9395 6118 288 0,'-17'52'109'0,"9"-6"60"15,5-2-7-15,1-5-3 16,2-6-5-16,0-7-38 15,0-10-45-15,0-8-21 16,0-5-22-16,0-3-14 16,0 0 8-16,5-4 23 15,6-11-7-15,3-6-38 16,3-2 0-16,-1 0-7 0,3 1-9 16,1 5 4-1,-6 6 10-15,-2 5-6 0,-5 6-18 16,2 0 16-16,-5 5-9 15,4 13 14-15,2 3 10 16,-6 2 15-16,3 0 15 16,0-2 3-16,-1-3-1 15,1-3-18-15,-4-6-19 16,0-3 0-16,0-4-1 16,-1-1-75-16,-2-1-28 15,1 0-114-15,1 0-69 16,-2 0 22-16,0-4-226 15</inkml:trace>
  <inkml:trace contextRef="#ctx0" brushRef="#br0" timeOffset="28838.1839">9583 6359 434 0,'16'-6'171'16,"6"0"-48"-16,5-3 47 15,1 0-3-15,-4-2-67 16,-3 0-42-16,-3-1-29 15,-4 1 15-15,-5-1-28 16,-8 2-5-16,-1 1-9 16,0 4-2-16,-11 5-17 15,-13 0 14-15,-1 0 1 16,0 14-5-16,-1 4 6 0,7 0-3 16,9 1 1-16,5 2-3 15,5-4 1-15,5 2 0 16,16-3 5-16,3-4 0 15,8-3-36-15,2-5-68 16,3-4-78-16,-1 0-8 16,3-1 32-16,-5-10-10 15,-5-3 18-15,-5-2 142 16,-7-3 8-16,-6-1 93 16,-8 1-12-16,-1 3 9 15,-2 3 14-15,0 4-9 16,-11 4-20-16,-7 4-63 15,-6 1-12-15,-5 6 0 0,0 10 4 16,0 3 7 0,3 0 8-16,10-2 15 0,6-3 2 15,10-3 11-15,0-2-22 16,10-4-8-16,8-3 23 16,6-2 1-16,-1 0-14 15,1-5-19-15,0-6 2 16,-6-3-4-16,1-2-6 15,-3 0 2-15,-4 4-2 16,-3 5 3-16,-5 3 1 16,-2 4-4-16,-2 0-21 15,0 5-35-15,-2 8 56 0,0 1 2 16,2 0 2 0,0-3 16-16,0-1 9 0,8-5-1 15,4-3-20-15,3-2-8 16,4 0-3-16,2-11-112 15,-2-5-69-15,-12 6-72 16,-4 0-41-16</inkml:trace>
  <inkml:trace contextRef="#ctx0" brushRef="#br0" timeOffset="29184.3297">10211 6031 64 0,'8'-13'261'15,"-5"13"-180"-15,-3 18-69 16,2 10 127-16,1 9 17 0,5 4-32 16,-3 1 38-16,3-3-22 15,1-7-37-15,0-6-27 16,-3-8-32-16,-1-6-11 16,-4-7-13-16,1-4-15 15,-2-1 0-15,0 0-5 16,0 0-5-16,-3-2-27 15,-15-2-51-15,-3 4-20 16,-6 0 25-16,-1 6 39 16,0 7 31-16,5 0 8 15,7 2 6-15,3-2-6 16,11-1-3-16,2-1-4 0,2-4 7 16,14-3 12-16,8-3-12 15,4-1-90-15,-16 0-190 16,-1-2-74-16</inkml:trace>
  <inkml:trace contextRef="#ctx0" brushRef="#br0" timeOffset="29385.987">10385 6360 454 0,'9'0'205'16,"-7"0"-49"-16,3 6 132 15,1 1-106-15,1 1-91 16,1 1-33-16,-3-2-37 15,0-2-9-15,-1-1-12 0,-4-3-3 16,0 1-33-16,0-2-60 16,0 0-35-16,-4 0-22 15,-4 0-47-15,5 0-68 16,3-5-278-16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45:08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1502 2370 493 0,'-11'0'120'16,"11"0"-84"-16,11 0-2 15,25 2 16-15,28 1 167 16,33-1-75-16,35-2-13 16,34 0-10-16,27 0-57 15,13 0-16-15,11-3 4 16,1-1-22-16,-6 1-8 15,-5 3-18-15,-16 0-2 16,-15 0 2-16,-23 0 3 16,-20 7-5-16,-24-1-57 0,-18-1-56 15,-19 1-35 1,-72-6-179-16,-8 0-167 0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20:46:07.57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2866 3393 163 0,'-9'-6'203'15,"7"3"-173"-15,0 0-24 16,-2 0 46-16,-1 2 40 0,2-1-1 16,1 1 7-1,-1 1-24-15,1 0-25 16,-1 0 1-16,-7 9 11 15,-4 13 29-15,-9 11-7 0,-3 8 21 16,-1 0-23-16,5-4-25 16,10-10-2-16,7-9-2 15,5-6-22-15,5-7-14 16,39-5-12-16,35-5 36 16,35-29 15-16,26-23-31 15,13-16-24-15,-4-10-2 16,-3-4-42-16,-11 3-92 15,-14 5-167-15,-91 55-187 16,-13 7-152-16</inkml:trace>
  <inkml:trace contextRef="#ctx0" brushRef="#br0" timeOffset="847.0469">4523 4043 466 0,'-14'24'244'0,"0"-4"-76"16,3 2 19-16,7-5-23 0,4-6-70 15,13-8-34-15,31-3-6 16,25-7 16-16,19-28-14 16,16-14-47-16,7-14-9 15,-2-10-78-15,-4-5-71 16,-10-1-130-16,-74 52-135 15,-5 3-47-15</inkml:trace>
  <inkml:trace contextRef="#ctx0" brushRef="#br0" timeOffset="1933.6144">4628 4535 305 0,'0'-10'171'16,"0"9"-60"-16,0 1-7 16,0 0 4-16,0 0 7 15,0 0-3-15,-9 9-38 16,-9 14-6-16,-6 9 31 16,0 2 31-16,0 1-22 15,12-6-38-15,1-6 9 16,9-5-11-16,2-6-16 15,2-8-24-15,27-4-5 16,24 0 5-16,27-22 11 16,30-17-20-16,16-15-19 15,9-13-41-15,0-7-73 0,-3-7-117 16,-93 50-152 0,-5 1-248-16</inkml:trace>
  <inkml:trace contextRef="#ctx0" brushRef="#br0" timeOffset="6083.1567">6593 5190 131 0,'-14'2'75'0,"3"-2"-36"15,2 0 13-15,1 0 5 16,2 0 3-16,3 0 12 0,3 0-7 16,0 0-8-16,0 0-2 15,0 0 13-15,0 0 13 16,0 0-9-16,16 0-35 15,8 0-15-15,13 0 58 16,8 0-31-16,7-3-29 16,-4-2-12-16,-3-2-6 15,-6 0-2-15,-5 0 7 16,-5 0-7-16,-8 2-47 16,-5 3-60-16,-7 0-43 15,-6 2 1-15,-3 0-39 0,0 0-35 16</inkml:trace>
  <inkml:trace contextRef="#ctx0" brushRef="#br0" timeOffset="6789.3054">6719 5068 156 0,'20'-15'96'15,"-12"10"-30"-15,-4 2-1 16,-4 2 24-16,0 1 5 15,0 0-22-15,-3 0-36 16,-10 2-10-16,-8 13 10 16,-8 2 17-16,-5 3 8 15,-1 0-4-15,3-1-19 16,4 0-9-16,1-4-8 16,9-4 0-16,5-4-6 15,10-3-3-15,3-3 3 16,0 0-10-16,0-1 5 0,0 0-4 15,0 0-3 1,0 0-3-16,0 0-7 0,3 0-5 16,13 0 12-16,-1 0 16 15,7 0 2-15,4 3-10 16,-1 1-2-16,3 1-3 16,-5 1-3-16,3 2 0 15,-2 1 1-15,-8-2-1 16,-3-1 0-16,-6-1-1 15,-4-3-7-15,-3-1 4 16,0-1-2-16,0 0 6 16,0 0 7-16,0 0-1 15,0 0 3-15,0 0 3 16,0 0 2-16,0-3 5 0,0-10-11 16,0-3-5-16,-1-4-1 15,1-3 6-15,-2-2 6 16,2 0-5-16,0 5-7 15,0 5-2-15,-2 6 0 16,0 4-10-16,-1 3-18 16,3 1-22-16,-2 1-29 15,-1 0-50-15,-7 0-60 16,7 5-85-16,-5 0-78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09:14.432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4825 3316 652 0,'1'-15'230'16,"20"-7"-121"-16,12-8-5 0,12-4 11 16,11-5-32-1,0 1-14-15,1 1-25 0,-6 3 1 16,-5 2-11-16,-4 0-25 15,-6 4 4-15,-5 3-8 16,-6 3-3-16,-9 6-2 16,-6 3-32-16,-8 7-51 15,-2 5-84-15,0 1-174 16,-5 2-19-16,-11 8-120 16</inkml:trace>
  <inkml:trace contextRef="#ctx0" brushRef="#br0" timeOffset="668.8471">4829 3151 218 0,'18'-16'175'0,"-16"14"-59"0,0 2-1 15,-2 0-1-15,0 0-9 16,0 6-45-16,-7 12-60 15,-8 8 0-15,-2 5 16 16,-1-1 52-16,0-2-7 16,0-2-12-16,4-5-8 15,2-3-11-15,3-5-10 16,5-4-4-16,4-4-10 16,0-2-4-16,2-3-2 15,18 0-17-15,11-3 17 16,4-11 23-16,5-1-2 15,-4 1-6-15,-6 4-2 0,-7 2-12 16,-4 4 4-16,-7 2-5 16,-1 2 2-16,-5 0-5 15,2 0-4 1,-5 0 2-16,-3 0 4 0,0 0-6 16,0 0 1-16,0 0-4 15,0 0 10-15,0 0 0 16,0-1 14-16,0-6 9 15,0-8 12-15,-3-5 14 16,-11-5-23-16,3-2-22 16,1 0-1-16,-1 2-6 15,6 3-3-15,-5 4 3 16,4 5-18-16,2 7-9 16,1 4-6-16,0 2-11 15,1 0-56-15,-2 5-93 16,4 2-98-16,-2 2-89 0</inkml:trace>
  <inkml:trace contextRef="#ctx0" brushRef="#br0" timeOffset="12545.4593">4966 3020 16 0,'0'-3'46'0,"0"3"-22"0,0-1 11 15,-2 0 8-15,2 1-9 16,0 0-5-16,-2 0-4 16,2 0-2-16,0 0-6 15,-2 0-3-15,2 0-1 16,-3 0 3-16,1 0 0 16,-1 0 1-16,-3 0 0 15,2 0-11-15,-5 0-6 16,4 3 0-16,-5 3 2 15,1 0-2-15,-1 3 2 0,0 0-2 16,1 2 5 0,0 0-3-16,-2 2 7 0,2-2-2 15,-2 0 1-15,6 1-3 16,-1-3-3-16,2 1-2 16,2-2-1-16,-1-1-18 15,1-2-16-15,2-1-28 16,0-4-18-16,0 0-30 15</inkml:trace>
  <inkml:trace contextRef="#ctx0" brushRef="#br0" timeOffset="18613.4534">2544 5277 9 0,'-8'8'142'0,"7"-6"-142"16,1-1 6-16,-2 1-6 15,2-2 29-15,0 1 3 16,0 1-16-16,0-1-9 16,0 1 4-16,0-1 17 15,0-1 2-15,0 1-10 16,0 0-7-16,0-1-5 16,0 0-2-16,0 0-1 0,0 0-5 15,0 0 0-15,0 0-11 16,0 0-30-16,0 0-18 15,0 0 15-15,0 0 4 16,2 0 4-16,-1 0 33 16,1 0 3-16,4 0 0 15,-3-3 0-15,1 1-19 16,-4 1-40-16</inkml:trace>
  <inkml:trace contextRef="#ctx0" brushRef="#br0" timeOffset="18744.1054">2551 5292 21 0,'0'-2'61'0,"0"-1"-26"15,0-2-17-15,0 1-18 16,0 0-12-16,0 1-5 0,0 1-1 16,0 1 10-1,0-1 3-15,0 1-2 0,0 1-3 16,0-1-44-16</inkml:trace>
  <inkml:trace contextRef="#ctx0" brushRef="#br0" timeOffset="19567.0684">2560 5251 10 0,'0'0'36'15,"0"0"-1"-15,0 0 2 16,0 0 4-16,0 0-11 16,2 0-25-16,1 0-5 15,-3 0-19-15,2 0 19 16,0 0-1-16,2 0 1 15,0 0-1-15,2 0-4 16,-1 0-7-16,0 0 7 16,-1 0 1-16,-2 0 4 0,-1 0 0 15,1 0 2-15,3 0 0 16,-2 0-2-16,-2 0 0 16,3 0-4-16,-2 0-17 15,4 0 9-15,1 0 10 16,2 0 2-16,2 0 0 15,1 0-2-15,2-1 2 16,-2-2 18-16,-1 3-1 16,2-1-17-16,-2-1-14 15,3 2 5-15,-1 0-1 16,2 0 0-16,-4 0-13 16,0 0 0-16,-2 0 16 0,-3 0 2 15,1 0 5-15,-1 0 1 16,-1 0 10-16,-2 0 4 15,6 0 4-15,1 0-14 16,3 0-3-16,1 0 1 16,-1 0-3-16,-4 0-5 15,4 0-1-15,-2 0 6 16,-2 0 2-16,1-1 12 16,-3-1 4-16,2-2-6 15,-1 1-5-15,5-1 0 16,2-1-4-16,0-1-3 15,0 2-2-15,-1 1 2 16,4-3-3-16,-1 2 3 0,3-2-3 16,-1 1 3-1,1-1 0-15,-1 1-1 0,-4 1-3 16,3 1-15-16,-3 2-11 16,0-2 8-16,-1 1 12 15,1 0 7-15,0 0 0 16,-1 2 2-16,2 0 1 15,-14 0-21-15</inkml:trace>
  <inkml:trace contextRef="#ctx0" brushRef="#br0" timeOffset="19851.8931">3683 5147 7 0,'19'0'0'0,"-9"0"-7"16,-7 0 7-16,-1 0 3 0,-2 0-3 15,0 0-3-15</inkml:trace>
  <inkml:trace contextRef="#ctx0" brushRef="#br0" timeOffset="19967.2671">3760 5147 7 0,'15'0'62'16,"-10"0"-41"-16,6 0-19 15,-2-2-1-15,4 1-1 16,-1-1 0-16,1 2-9 16,-2 0-14-16,-10 0-12 15</inkml:trace>
  <inkml:trace contextRef="#ctx0" brushRef="#br0" timeOffset="21702.589">3884 5140 22 0,'2'-1'34'0,"-2"0"-5"0,0 1-1 16,0 0 8-16,0 0 7 15,0 0-7-15,0 0-19 16,0 0-11-16,0 0-5 16,0 0-1-16,0 0 0 15,0 0 0-15,0 0-4 16,-4 0 1-16,-7 0 1 16,-1 0 2-16,-5 0 0 15,0 2 0-15,-3 2 0 16,2-3 2-16,-3 0 3 15,2 3 14-15,-1-3-4 16,3 2-10-16,-1-3-4 0,7 0-1 16,0 0 3-1,1 0 6-15,2 0-7 0,-1 0-1 16,2-3-1-16,-1-2 0 16,-3 4 0-16,-2 0 0 15,-2 1 0-15,-1 0-1 16,-7 0-1-16,6 0 1 15,-5 0-9-15,0 0-2 16,-3 0 2-16,4 0 8 16,2 0 2-16,4 0 0 15,0 0 1-15,3 0 11 16,4 0-2-16,0-2-8 0,1-1-2 16,2 0-6-16,-3 1 5 15,2 0-1-15,-5 1-10 16,1 0-19-16,-3 0 11 15,0 0 8-15,0 0 7 16,-5 1 4-16,1 0 1 16,-1 0 0-16,2 0 4 15,2 0-3-15,4-1-1 16,-3 1 0-16,3-1 0 16,-1 1 0-16,-2 0 1 15,2 0-1-15,-2 0 1 16,0 0 10-16,-3 0 0 15,0 0-11-15,1 0-8 16,-2 0-29-16,3 0-3 16,5 0 4-16,-1-1 18 15,-1 0 15-15,2 0 3 0,-1 1 6 16,3-1-1-16,-4 1-1 16,3-1-1-16,-5 1 4 15,0 0-5-15,-3 0 1 16,3 0 9-16,1 0 1 15,0 0-8-15,-6-2-5 16,4 1-11-16,-2 0-2 16,2 0 5-16,1 1 8 15,-4-1 1-15,3 0 3 16,-1 0-2-16,1 0-2 16,1-1 2-16,2-1 5 0,1 1 5 15,0 0-5 1,1 1-6-16,-2 0 1 0,2 1-2 15,-1 0 7-15,-1 0 9 16,2 0-12-16,-3 0-4 16,4 0-19-16,-3 2 0 15,2 1-6-15,4 1 20 16,-5-1 5-16,5 0 1 16,-1-1-1-16,4-1-8 15,-1 0 4-15,1-1 4 16,2 1-2-16,0-1-9 15,0 0 3-15,0 0 8 16,0 0 0-16,0 0 8 16,0 0 1-16,0 0-3 15,0 2 2-15,7 0-2 0,3 0-2 16,1 1 10-16,3-1 14 16,3 1-4-16,3 0 10 15,4-1-10-15,1-2-4 16,7 0-13-16,4 0-7 15,0 0 4-15,3 0-1 16,-7 0-3-16,0 0-6 16,-3-1-9-16,-3-1 5 15,0 0-2-15,-1 2 7 16,-1-3 4-16,2 1 2 16,-3 1 3-16,4-1-2 15,-4 1 2-15,-2 1 0 0,1 0-3 16,-2 0 5-16,1 0-1 15,-5-2-3-15,2 2 4 16,1 0 4-16,-3 0 0 16,2 0-6-16,2 0-4 15,-1 0-2-15,1 0-16 16,-4 0-4-16,2 0 1 16,3 2 10-16,-3 0 7 15,0-2 3-15,1 0-1 16,0 0 2-16,-1 0 1 15,-4 0 14-15,-2 0-2 16,5 0-7-16,-6 0-3 16,4 0-2-16,1 0-1 0,-3 0-9 15,0 0-17-15,4 0 9 16,-3 0 16-16,5 0 1 16,2 0 2-16,1-2-2 15,-1 0-12-15,-4-1-17 16,-3 1 22-16,-1 1 7 15,0-1 18-15,0 1 9 16,-4-1 18-16,-1 0 4 16,-3 1-7-16,2 1-26 15,-3 0-12-15,0 0-4 16,3-1-1-16,-3 1-8 16,-1 0-1-16,0 0 6 15,2 0 0-15,2 0 3 16,2 0-1-16,2 0-14 0,2 1-17 15,-4 1 3-15,2 0 25 16,0-1 5-16,-2 3 0 16,0-3 0-16,-6 1-3 15,2 1-23-15,-2-3-14 16,1 3 20-16,2-2 15 16,-5 0 3-16,6 0-3 15,-3 0-4-15,-2-1-6 16,3 0 3-16,-2 0 12 15,4 0 11-15,-2 0-11 0,1 0-2 16,-4 0-32 0,-2 0-40-16</inkml:trace>
  <inkml:trace contextRef="#ctx0" brushRef="#br0" timeOffset="22798.7568">4070 5123 11 0,'0'0'18'16,"0"0"-6"-16,2 0-10 16,-2 0-2-16,0 0-5 15,2 0-12-15,-2 0 13 0,0 0 4 16,2 0 9-16,1 0 2 16,-2-1 14-16,-1 1-1 15,0 0-15-15,0 0-4 16,0 0 9-16,0 0 22 15,0 0 14-15,0 0-3 16,0 0-13-16,0 0-22 16,0-1-12-16,1 1 0 15,2 0-11-15,0 0-13 16,-1 0 20-16,-2 0-1 16,0 0-10-16,0 0 1 15,0 0 14-15,0 0-3 16,0 0-5-16,0 0 8 15,0 0 4-15,-5 0 1 16,1 0-1-16,-2 0 6 0,0 0 12 16,-1 0 15-1,-2 2-2-15,-2 0-20 0,0 1-12 16,-2-1-1-16,-5 2-2 16,3-2 1-16,-4 1-1 15,-2 2 2-15,0-2-2 16,0 1 0-16,-3 1 0 15,4-2 0-15,-2-1 1 16,1 0-1-16,3-1 0 16,-1 0 0-16,4 3 0 15,-3-2-5-15,0 1 1 16,1-1-3-16,-8 0-4 0,5 0 5 16,-4-1-3-1,1 0 0-15,2-1-5 0,0 0 11 16,0 0 3-1,0 0 0-15,2 0-4 0,0 0-5 16,5 0 7-16,-4 0 0 16,5 0 2-16,0 0 0 15,-1 0 0-15,0 0 0 16,0 0 0-16,-5 0 0 16,-1 0-24-16,-3 0-9 15,-5 0 6-15,2 0 9 16,-3 0 18-16,2-2 11 15,3-1 8-15,-2-2-4 0,2-2-13 16,1 2-2 0,0-4-6-16,0 3-5 0,1 1 10 15,0 2 1-15,3 1 6 16,0 1 7-16,3 1 7 16,2 0-2-16,2 0 0 15,3 0-11-15,0 0-3 16,0 0-2-16,3 0-2 15,-3 0-2-15,-2 1-5 16,-2 1-13-16,2 0-9 16,-6-2-1-16,0 0 11 15,0 0 10-15,-3 0 9 0,3 0 1 16,1 0 0 0,-2 0 1-16,1 0-2 15,1 0 0-15,3 0-1 16,-2 0 0-16,2-1 2 0,5 1-1 15,-1 0 0 1,2-1 3-16,0 0 7 0,0 0 1 16,5 0-2-16,-1 1-9 15,3 0-8-15,0 0-11 16,0 0 6-16,0 0 9 16,0 0 4-16,0 0 9 15,0 0-3-15,0 0-6 16,0 0-23-16,0 0-17 15,0 0-6-15</inkml:trace>
  <inkml:trace contextRef="#ctx0" brushRef="#br0" timeOffset="54869.6848">9521 7130 486 0,'0'12'381'16,"17"4"-258"-1,23 2-18-15,15 5 110 0,12-1-43 16,11 1-77-16,-1-3-40 16,-1-3-29-16,-12-3 1 15,-3-2-8-15,-9-1-4 16,-6-2-15-16,-4-1-4 15,-8-3-13-15,-9-2 2 16,-5-3-40-16,-9 1-38 16,-9-1-19-16,0 0-10 15,-2 0-64-15,-4 0-111 16,-10 0-27-16,-3 0-66 0</inkml:trace>
  <inkml:trace contextRef="#ctx0" brushRef="#br0" timeOffset="55681.9808">9418 7090 229 0,'7'0'183'16,"17"0"-131"-16,6-4-43 15,1 1 64-15,5 2 5 16,2 1-4-16,3 0-27 16,1 0 7-16,-1 0 14 15,-8 2-8-15,-1 3-23 16,-10-1 3-16,-6 1-30 15,-7 1-2-15,-6-3-7 16,0 1 1-16,-3-1-4 0,0 0-5 16,0 0-9-1,-3 2-3-15,-7-3 3 0,-3 0 16 16,-3-1 0-16,3-1-6 16,-1 0-9-16,2 0-2 15,3 0 7-15,1 0 6 16,0 0 1-16,0 0 1 15,6-3-11-15,-3 1-18 16,3-2 18-16,-1 0-15 16,3-1-26-16,0 0 2 15,0-2 14-15,3 2 9 16,5 0 0-16,-1 1 2 16,-2-2 10-16,0 2 7 15,-2 1-12-15,-3 0-40 16,0 0-28-16,0 2 1 0,0 1-6 15,0 0-31-15</inkml:trace>
  <inkml:trace contextRef="#ctx0" brushRef="#br0" timeOffset="56174.8613">9383 7134 220 0,'0'2'174'0,"20"-2"-90"15,11 0-6-15,0 0 43 16,4 0-26-16,6 3-5 16,-1 3-23-16,-5-1-15 15,-1-1-38-15,-6 0 13 16,-6-3 4-16,-4 0-9 16,-4-1-10-16,-5 0-4 0,-3 0-3 15,-3 0-5-15,-3 0-7 16,0 0-30-16,0 0-24 15,0 0 21-15,0 0 13 16,0 0-17-16,-5 0-27 16,-4 2 16-16,-2 2 21 15,-2 2 27-15,0 1-51 16,-3 2 12-16,1 1 20 16,4-2-13-16,-2-1-11 15,-1-1 4-15,5-1 12 16,3-5-35-16,4 0-42 15,2 0-29-15</inkml:trace>
  <inkml:trace contextRef="#ctx0" brushRef="#br0" timeOffset="56481.4352">9700 7107 249 0,'20'-9'104'15,"-12"8"-41"-15,-5 1 29 16,-3 0 10-16,0 3-35 16,0 18-34-16,-13 6-17 15,-8 8 14-15,-6-1 33 0,1 2-21 16,-3-4-19-16,2-3 0 15,7-8-15-15,3-4-8 16,8-8 0-16,2-6-25 16,7-1-46-16,0-2-46 15,0 0-69-15,0-9-116 16</inkml:trace>
  <inkml:trace contextRef="#ctx0" brushRef="#br0" timeOffset="57544.4648">10309 7487 159 0,'-23'-26'425'0,"-6"12"-327"0,-1 4-28 16,3 7 91-16,-2 3-5 15,-2 11-60-15,-3 18-49 16,-3 16-25-16,2 13 27 16,4 4 17-16,11-6 5 15,14-9-59-15,6-14-12 16,20-12-4-16,15-15-1 16,7-6-3-16,2-17 8 15,2-12 38-15,-2-7-27 16,-6-7 5-16,-2 2-16 15,-6 0-15-15,-5 6-6 16,-3 10 11-16,-8 11 10 16,-2 14 5-16,-1 2 0 0,0 32-5 15,3 15-40 1,-8 17 40-16,-1 6 40 0,-5 0-20 16,-3-6-2-16,-11-16 8 15,-5-12-1-15,-2-16 14 16,-2-6 15-16,-4-10 11 15,-6-6-4-15,2-2-5 16,-3-20-2-16,3-12-26 16,4-7-17-16,3-3-11 15,8-5 0-15,6 2-31 16,9 5-24-16,1 4-49 16,17 6-43-16,14 3-51 0,5 4-109 15,-16 19-91 1,-4 3-25-16</inkml:trace>
  <inkml:trace contextRef="#ctx0" brushRef="#br0" timeOffset="57811.7126">10449 7539 530 0,'0'34'193'0,"0"7"-46"16,0-5 24-16,17-7-16 15,10-6-34-15,9-12-46 16,1-9-32-16,3-2 5 15,-2-13-19-15,-9-10-4 16,-8-6 15-16,-16-3-25 0,-5-6-15 16,-3 1 0-1,-20 1-2-15,-8 5 2 0,-7 9 3 16,5 8 7-16,4 8-10 16,7 6-8-16,1 8-21 15,9 14-48-15,0 9-77 16,6 1-92-16,6-17-176 15,0-5-15-15</inkml:trace>
  <inkml:trace contextRef="#ctx0" brushRef="#br0" timeOffset="58228.713">10807 7483 299 0,'-13'-7'200'0,"0"5"-101"15,-3 2 30-15,0 0 101 16,-4 18-31-16,3 11-105 15,2 5-48-15,9 2 2 16,6-4-5-16,3-5-31 16,18-10 2-16,8-8 19 0,5-9-10 15,6 0 15-15,-3-15 7 16,-6-9-18-16,-9-7-3 16,-13-4-1-16,-8-1-23 15,-1 0 4-15,-8 5-4 16,-11 8 13-16,-6 6-13 15,4 11-8-15,-2 6-24 16,4 3-38-16,5 21-99 16,8-8-125-16,4 3-157 15</inkml:trace>
  <inkml:trace contextRef="#ctx0" brushRef="#br0" timeOffset="58417.2077">11043 7621 339 0,'9'-28'148'0,"-3"10"-131"15,-1 1-17-15,-5 1-23 16,0 12-96-16,0 3-135 15</inkml:trace>
  <inkml:trace contextRef="#ctx0" brushRef="#br0" timeOffset="59294.7628">11056 7384 492 0,'-13'-25'169'0,"0"21"-55"16,-5 4-7-16,-4 9 2 16,-3 14-59-16,-1 12-18 15,2 7-30-15,7-2 19 16,10-4 13-16,7-9-34 0,9-9-1 16,19-7-13-1,5-7 14-15,3-4 24 0,1 0-18 16,-6 0-3-16,-7 3-1 15,-5 8 1-15,-8 3-3 16,-3 8-2-16,-8 1-7 16,-2 6 8-16,-16 2 1 15,-3-1 24-15,-4-1 10 16,-1-4 3-16,1-3-13 16,-1-7-6-16,7-3-16 15,8-6-2-15,8-6-36 16,3 0-26-16,3-15 39 15,19-12 14-15,3-11-5 16,8-8 14-16,2-5 3 16,3-8 17-16,4-6-20 0,-2-5 7 15,0-3 0 1,-7 2 0-16,-9 2 30 0,-6 6 8 16,-14 7 8-16,-2 13 5 15,-2 7 29-15,0 12 17 16,-4 7-49-16,-4 8-40 15,0 8-14-15,-5 1 3 16,-1 12-4-16,-9 16-18 16,-1 9 0-16,3 5 10 15,6 6 6-15,5 4-3 16,4 2 0-16,6-2-5 16,0-2-10-16,3-6 19 0,10-7-9 15,8-4 1-15,2-7 1 16,6-7-5-16,-3-8 0 15,1-7-3-15,-1-4 15 16,1 0 2-16,-1-6 1 16,-6-12 5-16,0-4-7 15,-5-5-1-15,-2-2-17 16,-5-2 3-16,-2 1 15 16,-4 1 0-16,-2 8 4 15,0 3 8-15,0 10-6 16,-4 7-6-16,-3 1 9 15,2 11-9-15,0 14-13 16,5 4 8-16,0 5 5 0,19 0 11 16,7-7 10-1,1-5 20-15,4-5-4 0,-3-10-10 16,-3-6-14-16,-1-1 1 16,-8-6-14-16,-5-13-52 15,-1-5-76-15,-5-1-106 16,-5 12-220-16,0 1-188 15</inkml:trace>
  <inkml:trace contextRef="#ctx0" brushRef="#br0" timeOffset="60726.7899">11400 7481 62 0,'3'-5'13'0,"5"3"7"16,-3 0 5-16,1-2-14 15,-3 1-10-15,4 2-1 16,-3 0-14-16,0 1-15 16,-2-2 29-16,4 2 20 15,-3-1 34-15,-1-1 10 16,1 0 3-16,2 2-10 16,-1-2-5-16,0 0-8 15,3 2-10-15,0-3-11 16,-3 3-19-16,2 0-4 15,-1 0-10-15,1 0-2 16,-3 0-4-16,4 0-18 0,-1 0-29 16,1 0-14-1,-7 0-19-15,1 0-18 0</inkml:trace>
  <inkml:trace contextRef="#ctx0" brushRef="#br0" timeOffset="61044.3588">11573 7447 166 0,'0'0'65'0,"0"0"20"16,0 0 18-16,0 0-9 16,1 0 4-16,4 0 13 15,4-2 27-15,4-7 20 16,1-2-26-16,4-4-53 16,2-1-31-16,1-3-27 15,-1-2-7-15,-5-4-14 0,4 1 0 16,-6-3 5-16,0 5-5 15,-9 2 8-15,-4 3-5 16,0 4 3-16,-15 0 31 16,-8 5-35-16,-11 6-1 15,-6 2-2-15,-7 12-8 16,-9 13 9-16,-2 10-5 16,-4 7-7-16,11-3-39 15,11-2-69-15,36-30-196 16,4-3-123-16</inkml:trace>
  <inkml:trace contextRef="#ctx0" brushRef="#br0" timeOffset="64160.9678">1811 6655 71 0,'0'0'45'0,"0"0"-19"16,0 0 16-16,0 0-2 0,0 0-3 15,0 0 6 1,0 0-12-16,0 0-19 0,0 0-12 16,0 0-6-16,0 0 6 15,1 0 5-15,1 0 7 16,-2 0 13-16,4 0 27 15,-2 0-26-15,0 1 3 16,0 2-18-16,0-2-6 16,5 3-5-16,0-2 1 15,-2 3 6-15,6 0-3 16,-3-2-3-16,5 4 2 16,-3-3-1-16,3 2 1 15,-3-2 1-15,-1-1 0 16,-1 0-4-16,2-3-2 0,-7 2-9 15,5-2-11-15,-5 1 6 16,3 0 4-16,0-1 12 16,3 0 4-16,-1 0-4 15,3 0 0-15,-2 0-11 16,1 0-14-16,-4 0 22 16,0 1 3-16,-1 0 1 15,0 1-1-15,-4-1-17 16,3 2-27-16,2-1 14 15,1 1 17-15,4 0 10 16,0 1 3-16,-4-2 1 16,3-1-1-16,-1 0-4 15,0-1-1-15,0 0 5 0,0 0 0 16,-4 0-4 0,7 0 1-16,2 0 3 0,-3 0-1 15,2 0-3-15,5 0 1 16,-4 0 3-16,4 0 3 15,-4-1-2-15,-1 0 3 16,-4 0-3-16,4 1-2 16,1 0-1-16,0 0-4 15,4 0-6-15,1 0 12 16,4 0-2-16,2-3 2 16,-1-1 1-16,2 2 0 15,-1 0-1-15,-4 1-4 0,3 1-25 16,-7 0 15-1,0 0 14-15,-1 0 8 0,-1 0-4 16,1 0 15-16,1 0 11 16,-2 0-15-16,1 0-7 15,0 0-4-15,0 0-2 16,3 0 4-16,-2 0 3 16,2 0 2-16,1 0-1 15,-1 0-5-15,3 0-3 16,0 0 2-16,1 0-4 15,0 0 2-15,3 0-2 16,-3 0 0-16,-2 0 0 16,-2 0-3-16,1 0 1 0,-5 0 1 15,-1 0-4-15,2 0 4 16,-2 0 0-16,2 0 0 16,-1 0-3-16,0 0 0 15,-1 0 0-15,2 0 2 16,-1 2 2-16,3 2-2 15,-2-3 2-15,1 0-11 16,1-1 5-16,-1 0 2 16,5 0-25-16,-4 0 7 15,4 0 22-15,-1 0 3 16,0 2 7-16,-1 0 1 16,0-1-3-16,4-1-5 15,-4 1-3-15,0-1-11 16,-1 2-6-16,-5 0-3 0,2 0-6 15,-3-1 11-15,6 0 8 16,-4 1 4-16,3-2 3 16,-2 3 0-16,3-1 0 15,-2 1-6-15,2 0-12 16,-4-2 13-16,3 1 5 16,-3-1 0-16,1 0 0 15,-2-1 1-15,-2 0 12 16,2 0-9-16,0 0 7 15,-1 0 5-15,2 0-5 16,-2 0-2-16,-2 0 9 16,-1 0-18-16,0 0-5 0,1 0-9 15,0 1-2 1,-1 5-2-16,-2-1 5 0,3-2-8 16,0-1 20-16,1-2 1 15,2 0-8-15,-1 0-41 16,-8 0-24-16</inkml:trace>
  <inkml:trace contextRef="#ctx0" brushRef="#br0" timeOffset="64343.4801">3931 6776 69 0,'2'0'58'0,"0"0"-21"15,0 0-12-15,0 0-23 16,4 0-2-16,-2 0-7 16,1 1-3-16,-2-1 3 0,3 2 7 15,-4-1 0 1,1 1 6-16,-1-1 8 0,1 0 0 15,1-1-7-15,-2 0-4 16,3 0 4-16,-2 0-7 16,-3 0-8-16,3 0-95 15</inkml:trace>
  <inkml:trace contextRef="#ctx0" brushRef="#br0" timeOffset="65559.993">4065 6827 152 0,'-2'2'120'0,"-3"-2"-90"15,-3 0-27-15,3 0 26 16,-4 0 10-16,3 0-2 16,-5 0-8-16,2 0-4 15,-2 0-2-15,-1 0 3 0,2 0-7 16,-4 0-7-1,-2 0-11-15,2 0-1 0,-4 0-17 16,0 0 11 0,-1 0-8-16,0 0 9 0,-2 2 5 15,0 0 6-15,1 0-1 16,1-1-5-16,-2 1 0 16,5-2-9-16,-1 0 3 15,-5 0 5-15,5 0 1 16,-3 0 0-16,-2 0-1 15,7 0-35-15,-5 0 2 16,1 0 19-16,0 0-2 16,-3 0 7-16,-1 0 10 15,-1 0 21-15,1 0-2 0,-1 0-12 16,-1 0-7-16,6 0-5 16,-1 0-10-16,6 0-6 15,-1 0 1-15,0 0 20 16,1 0 0-16,1 0 2 15,0 0-2-15,0 0 5 16,0 0 11-16,2 0-4 16,-5 0-10-16,2 0-1 15,-1 0-1-15,0 0-3 16,-1 0-4-16,-1 0 2 16,-4 0 5-16,0 0 1 0,0 0 3 15,-2 0 5 1,4 0 3-16,1-2-3 0,2-1-7 15,2 0-2 1,4-1-2-16,0 2-4 0,-1 0 5 16,2 1 1-16,0 0 4 15,-1 0-4-15,-1 0 0 16,-5 1 1-16,3-1-1 16,-5-2-2-16,-2 1 2 15,0-2 0-15,-4 0 2 16,2 1 4-16,-2 0-3 15,1 1-2-15,4 0-1 0,-1 0-2 16,0 0-3 0,1-2-1-16,-3 1 6 15,4-1 1-15,-1 0-1 16,-2 1 2-16,-5-2 1 0,2 2 1 16,-3 3-4-1,4 0-2-15,-4 0 2 0,2 0 2 16,2 0 9-16,3 0 10 15,-2 0-14-15,5 0-2 16,1 0 2-16,0-2-6 16,2-1 0-16,-2 1 1 15,1 2 0-15,-3 0-1 16,-2 0 1-16,2 0 4 16,-4 0 8-16,2 0-5 15,-4 0-1-15,1 0-4 16,1 3 1-16,-1-1-3 0,-2 0 1 15,0 0 0-15,3-2 11 16,-1 1-9-16,4-1-1 16,1 0-3-16,4 0 4 15,-2 0 23-15,4 0-16 16,-1 0-5-16,1 0-4 16,0 0-1-16,-4 0-2 15,0-3-23-15,-2 3-33 16,-4 0-7-16,2 0-18 15,12 0-63-15,-1 0 13 16</inkml:trace>
  <inkml:trace contextRef="#ctx0" brushRef="#br0" timeOffset="84241.3062">11363 2566 528 0,'-25'47'191'0,"13"20"11"16,3 16-38-16,6 5-8 15,3-1-74-15,0-5-17 16,7-10-40-16,9-13-6 0,-4-12 9 15,2-13-23-15,-5-12-5 16,0-8-7 0,-2-8-47-16,-5-5-67 0,-1-1-99 15,-1-7-108-15,0-9-2 16</inkml:trace>
  <inkml:trace contextRef="#ctx0" brushRef="#br0" timeOffset="84774.038">11348 2465 290 0,'22'-33'358'16,"6"28"-220"-16,14 5-53 15,13 0 77-15,9 0-27 0,2 7-30 16,4 4-29-16,-5 3-31 15,-5-1-21-15,-9 0-12 16,-17-1-12-16,-9 0-5 16,0-1 3-16,-11 1 1 15,-4-2-6-15,-1 2-7 16,-5 5-2-16,-2 8 7 16,-2 10 9-16,0 11 5 15,0 7 8-15,0 6-3 16,0 7-1-16,0 1 1 0,0-2-3 15,0-4-5 1,0-8 0-16,0-6 1 0,0-6-3 16,0-5 0-16,0-6-5 15,0-4-5-15,0-4 10 16,-2-6 13-16,-2-5 0 16,-1-5-13-16,1-1-7 15,-3-2-14-15,-2-1 21 16,-10 0 15-16,-1 0 3 15,-11-2 5-15,-2 0-14 16,-6 0 7-16,-3 0-5 16,0 0-11-16,-1 0 0 15,-5 5-7-15,6 5 1 16,-3 4-6-16,-5 1-62 16,6 1-105-16,2 1-84 0,35-13-53 15,3-3-68-15</inkml:trace>
  <inkml:trace contextRef="#ctx0" brushRef="#br0" timeOffset="85659.9129">11728 3383 598 0,'-22'-2'335'15,"-6"2"-130"-15,-6 25-152 16,-8 21 28-16,-4 16 1 15,-1 17 44-15,3 10-53 16,1 4-31-16,4-8-42 16,9-13-7-16,14-19-78 15,11-18-16-15,5-12-23 16,0-11-33-16,0-10-61 16,3-2-36-16,3-14 40 15,2-4 7-15</inkml:trace>
  <inkml:trace contextRef="#ctx0" brushRef="#br0" timeOffset="86024.0517">11765 3402 274 0,'0'-11'515'0,"0"10"-351"0,0 1-83 15,0 0 91 1,0 7-78-16,-3 26-94 0,-3 19 12 15,-2 20 28-15,1 11-2 16,2-3-26-16,5-9-12 16,0-11-10-16,0-15-18 15,7-14 6-15,6-9-20 16,1-7-87-16,5-9-115 16,-14-6-75-16,3-8-142 15</inkml:trace>
  <inkml:trace contextRef="#ctx0" brushRef="#br0" timeOffset="87508.0359">10834 2421 397 0,'0'-15'225'0,"-1"7"-94"16,-9 0 24-16,3 5 13 15,-6 3-57-15,-4 0-52 16,-6 20-50-16,-4 18-4 16,-1 16 12-16,6 8 21 15,13 2-36-15,9-8-2 16,10-12-4-16,18-15-16 0,6-15 14 16,6-12 6-16,-1-4 9 15,-1-23 23-15,-6-9 6 16,-12-9-16-16,-9-4-13 15,-11-2-2-15,-6 1 0 16,-19 5 17-16,-7 6-1 16,-1 8-23-16,0 11-10 15,-4 14-64-15,3 5-72 16,1 28-120-16,21-3-47 16,3 2 22-16</inkml:trace>
  <inkml:trace contextRef="#ctx0" brushRef="#br0" timeOffset="87909.1659">10807 2869 62 0,'0'-2'603'0,"0"5"-430"0,0 23-140 15,-2 15 130-15,-1 15 5 16,1 14-52-16,2 15-12 15,0 12-27-15,5 8-39 16,6-3-16-16,-1-12-20 16,-2-13-2-16,0-18 0 15,-5-11-29-15,-3-14-41 16,0-12-36-16,0-9-37 16,0-11-105-16,0-2-77 15,0-15 1-15</inkml:trace>
  <inkml:trace contextRef="#ctx0" brushRef="#br0" timeOffset="88340.8038">10845 3634 405 0,'-49'31'372'16,"0"7"-246"-16,-2 4-110 16,7-3 121-16,7-6-67 15,11-6-39-15,7-7-26 16,8-8-4-16,6-5-1 0,5-5-64 16,0-2-31-1,0-4 58-15,10-13 25 0,8-10-22 16,4-6 34-16,7-7 9 15,4 1 30-15,0 5 26 16,-3 11 3-16,1 13 7 16,-2 10-6-16,5 6-51 15,9 23 9-15,3 11 16 16,-1 7 11-16,-5-1-15 16,-3-7-22-16,-6-4-12 15,-7-9-1-15,-2-8-4 16,-12-7 0-16,-3-7-38 15,-7-4-45-15,0 0-105 16,-1-12-115-16,-8-1 17 0,-2-3-235 16</inkml:trace>
  <inkml:trace contextRef="#ctx0" brushRef="#br0" timeOffset="88623.7788">10463 3140 284 0,'0'-20'544'0,"13"3"-346"15,31-2-165-15,20-1 115 16,9 2 1-16,-1 1-70 16,-5 5-57-16,-5 4-22 15,-12 4-58-15,-7 3-113 16,-37 1-190-16,-6 0-102 16</inkml:trace>
  <inkml:trace contextRef="#ctx0" brushRef="#br0" timeOffset="91956.5274">11409 2718 151 0,'5'9'101'0,"13"-9"-66"15,4 0 25-15,7 0-1 16,-1 0-44-16,1-5-15 15,2 0-47-15,-3 1-23 16,-5 3 42-16,-1 1 28 16,-4 0 28-16,-6 1 13 0,-2 10 15 15,1 0-30 1,0 0-8-16,0-2 23 0,8-5-3 16,-1-2-19-16,7-2-8 15,5 0-11-15,1 0-13 16,2-5-6-16,-4-2-10 15,-4-3-62-15,-22 6-73 16,3 0 30-16</inkml:trace>
  <inkml:trace contextRef="#ctx0" brushRef="#br0" timeOffset="92406.7191">11321 2855 323 0,'-7'1'139'15,"1"-1"-79"-15,6 0-14 16,0 0 33-16,0 0-20 16,16-3-59-16,8-3-20 15,0 2 15-15,4 1 5 16,-1 3 0-16,0 0 1 0,4 0 0 16,-2 6 4-16,3 3-1 15,-4 1-4-15,0-2-2 16,-5-3-14-16,-2-2-8 15,-4-3-48-15,3 0-23 16,-2 0 37-16,1-3 16 16,4-3-54-16,4-2-15 15,5-1 49-15,-2 0 62 16,1 0 28-16,-3 0-7 16,-9 0-4-16,-19 7-17 15,0 0-86-15</inkml:trace>
  <inkml:trace contextRef="#ctx0" brushRef="#br0" timeOffset="92693.2791">11377 3057 252 0,'24'8'121'16,"7"-7"-98"-16,2 0-7 15,0-1-16-15,-24 0-42 16,1 0-200-16</inkml:trace>
  <inkml:trace contextRef="#ctx0" brushRef="#br0" timeOffset="109549.2105">10761 2225 120 0,'41'0'28'0,"2"0"6"16,-2 0-2-16,-1-4 0 16,-7 0-15-16,-2 1-8 15,-5 0-5-15,-3 0 0 16,-6 1-1-16,-1 1-1 16,-7 0-2-16,-3 1-1 15,-2 0-9-15,1 0-6 16,-3 0-29-16,-2 0-16 15,0 0-27-15</inkml:trace>
  <inkml:trace contextRef="#ctx0" brushRef="#br0" timeOffset="109904.8874">11116 2270 173 0,'5'47'97'0,"5"5"-11"0,-1 8-17 15,4 9-53-15,3 6-12 16,-3 3-4-16,6 2-44 16,1-3-51-16,-15-57-29 15,2-2 1-15</inkml:trace>
  <inkml:trace contextRef="#ctx0" brushRef="#br0" timeOffset="111720.595">10708 2288 98 0,'-7'-3'69'15,"3"0"-31"-15,-5 1-3 16,-4-1 9-16,-7 0-5 16,0-1-7-16,-3 1 2 15,0-1-10-15,-2-3 6 16,1 2-5-16,-1 3 0 15,-1-1-12-15,0 3-8 16,-3 0-5-16,2 0 0 16,-4 5-1-16,3 4 1 0,2 1 0 15,3 2 0-15,2-3 0 16,4 0-2-16,4-1 2 16,3-3-1-16,2 0 1 15,2 0 1-15,-1 1-1 16,1 1 0-16,1 5-1 15,1 6-10-15,2 10 11 16,2 14 12-16,0 15 6 16,0 18 26-16,0 14 8 15,13 12-2-15,1 6-14 16,5-2-24-16,4-4-8 16,-2-12-4-16,-2-9 2 15,-3-9-2-15,-4-7 2 0,1-8-1 16,-4-3-1-1,-4-4 2-15,3-6-2 0,-5 0 0 16,2-2 2-16,0 1-3 16,3 0 1-16,-3 2 0 15,4 1 0-15,-4-3-12 16,0-5-11-16,0-3 17 16,-3-3 4-16,-1-2 1 15,-1-3 0-15,0-1 0 16,2-5-3-16,-2-2-5 15,0 1 5-15,0 1 4 16,0 0 0-16,2 2 0 16,-2-1-1-16,3 0 1 0,-1-5-1 15,2-2 1-15,-2-4-1 16,3-3-12-16,-3-2 5 16,0-2 2-16,3 1-8 15,-3-2 9-15,-1 0 3 16,-1-1-5-16,0 0-5 15,0 0-18-15,0-1 9 16,0 1 21-16,0-1 0 16,0 0 5-16,2 0-5 15,5 0-2-15,5 0 2 16,6-3 7-16,3-3 5 16,9 2 5-16,5 1-9 15,7 0 2-15,7 2-2 16,4-2-6-16,-1-2 0 0,-4 2-2 15,-6-2-33-15,-8 1-13 16,-5 2-3-16,-6 2-13 16,-23 0-38-16,0 0-87 15</inkml:trace>
  <inkml:trace contextRef="#ctx0" brushRef="#br0" timeOffset="112687.8491">11164 2802 74 0,'-3'-1'31'0,"2"1"-30"16,-3 6 40-16,1 13 34 15,-1 8-13-15,0 12-5 16,1 8-8-16,1 8-8 16,2 7-7-16,0 4-6 15,0 0-13-15,9 3-14 16,6 0 0-16,-4-1-2 15,3 0-6-15,-3-4-3 16,-2-2 3-16,-6 0 7 16,-1-2 0-16,-2-2 2 15,0-2-1-15,-5-4 10 16,-4-3-6-16,2-4-5 0,3-6-2 16,4-3-11-1,0-6 5-15,0-4-2 16,0-4-1-16,0-3 6 0,0-5 5 15,0 0 0-15,2-1-3 16,0 0 3-16,3 0 3 16,-3 1-1-16,-2 1 8 15,1 1-1-15,-1-1-6 16,2-1-3-16,1-2-3 16,-3-5 0-16,3-1 1 15,-1-3 2-15,-2-2 2 16,0-1 0-16,0 0 6 15,0 0-5-15,0 0 7 16,0 0 2-16,0 0-9 16,0 0-2-16,0 0-1 0,0 0 2 15,-5 0 1 1,-8-1 3-16,-6-6-3 0,-4 0-3 16,-3 2 1-16,-3 1-2 15,2 3-2-15,-5 1-42 16,-2 0-29-16,23 4-86 15,-2 2-67-15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12:24.35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8291 5384 213 0,'-2'0'106'16,"2"0"-92"-16,-3 0-12 15,3 0 18-15,0 0 25 16,0 0 0-16,0 0-7 16,0 0-15-16,0 0 0 15,0 0 0-15,0 0 10 16,0 0 1-16,0 0-8 16,0 0 1-16,0 0-6 15,0 0-3-15,0 0 4 16,0 0 6-16,3-5 6 0,7-10-10 15,8-6-15-15,6-4 0 16,8-6 11-16,2 0 15 16,3-4-4-16,-1 0-25 15,1-1-1-15,-1 2-5 16,-8 5 0-16,-5 5-23 16,-6 6 22-16,-7 6-40 15,-1 3-44-15,-7 5-49 16,-2 4-57-16,0 0-83 15</inkml:trace>
  <inkml:trace contextRef="#ctx0" brushRef="#br0" timeOffset="795.6512">8294 5257 93 0,'18'-11'19'16,"-7"2"-2"-16,-3 2 36 15,-2 2 3-15,-2 1-2 16,-1 1-4-16,-1 2-11 15,1 1 0-15,-3 0 8 16,0 0-2-16,0 0-7 16,0 0-8-16,0 0-12 0,0 0-13 15,0 0-1-15,0 13-4 16,-11 7 23-16,4 3-10 16,-9 4 5-16,2 3-3 15,-3 1 0-15,1-2-4 16,-1-6 4-16,6-4-1 15,7-9-9-15,1-4 4 16,3-3-2-16,0-3-7 16,0 0 2-16,0 0-2 15,15-4 1-15,1-8 0 16,6-3-1-16,2-1-17 16,-6 2 8-16,0 1 7 15,1 4-3-15,-3 2-2 0,-3 3 5 16,0 1-1-16,-2 1 0 15,-3 1 3-15,-3 0 1 16,-3 0-1-16,3 0 4 16,-5-1 0-16,1-1 5 15,1-1 4-15,-2-2-3 16,0-2-7-16,0 1-3 16,-3-2-2-16,-6-1-9 15,-2 1 11-15,-2-2 1 16,-1 3-1-16,4 0-13 15,-1 2-13-15,0 1-14 16,6 3-8-16,0 1-12 0,5 1-62 16,0 0-95-1</inkml:trace>
  <inkml:trace contextRef="#ctx0" brushRef="#br0" timeOffset="18246.3587">7767 5913 19 0,'-8'0'223'0,"6"0"-182"16,1 0-41-16,1 0 0 15,0 0 20-15,0 0 45 16,0 0-17-16,0 0-18 16,0 0-3-16,0 0 6 15,0 0 3-15,0 0-2 16,0 0-7-16,0 0-7 16,1 0-3-16,2 0 0 0,6 0-8 15,4 4 0-15,4 0 3 16,11 0 12-16,7-2-4 15,14 1-3-15,7-2 2 16,9 3-6-16,8 0-8 16,0 0 0-16,-1-1 4 15,-7-1 10-15,-7 1-19 16,-12-1 0-16,-5 2 0 16,-9-3-7-16,-4 1-31 15,-9-2-9-15,-5 0-44 16,-14 0-92-16,0 0-140 15</inkml:trace>
  <inkml:trace contextRef="#ctx0" brushRef="#br0" timeOffset="18825.0809">8785 5890 343 0,'0'0'166'15,"0"0"-133"-15,4 0-27 16,10 0-6-16,7 0 74 15,14 0 14-15,12 0-40 16,15 4-7-16,11 0-5 16,2 0-20-16,2-1-16 15,-8 0-42-15,-6-2-85 16,-49-1-41-16,-7 0-150 0</inkml:trace>
  <inkml:trace contextRef="#ctx0" brushRef="#br0" timeOffset="19493.7008">9703 5860 394 0,'62'3'231'0,"20"-3"-160"16,24 0-65-16,15 3 9 15,7 2 31-15,0 1 32 16,-4 1-27-16,-5-1-23 16,-8-1-28-16,-9-4-25 15,-10-1-74-15,-11 0-52 16,-72 0-82-16</inkml:trace>
  <inkml:trace contextRef="#ctx0" brushRef="#br0" timeOffset="45808.2465">3858 7095 185 0,'-3'-5'170'0,"3"5"-102"0,-3-1-41 16,3 1 10-16,0 0-5 15,0 0-10-15,0 0-20 16,0 0 0-16,0 0-2 16,0 0 0-16,0 0 2 15,0 0 14-15,0 0-1 16,0 0-1-16,0 0-5 15,0 0-2-15,0 0-1 16,0 0-3-16,0 0-3 16,3 0-4-16,4 0-3 15,4 0-7-15,2 0 14 16,5 0 10-16,4 0-3 0,-1 0 9 16,0 0-9-16,5 1-7 15,-3 4 5-15,5-2 0 16,-1 1-4-16,2 1 1 15,-1-3 2-15,-1 1-2 16,1-2-2-16,-1-1-14 16,-1 0 12-16,-4 0 2 15,-1 0-5-15,-3 0 5 16,-5 0-6-16,0 0-1 16,6 0-4-16,-6 0 6 15,3 0 2-15,2 0 0 16,-2 0-7-16,6 0 9 15,1-1-13-15,0-4 2 0,3 2 4 16,0-1 8 0,2 1-1-16,0-1 1 0,-3 3-15 15,0 0-3-15,-2 1 0 16,-4 0-4-16,-2 0 5 16,1 0 14-16,-4 0 3 15,2 1 0-15,-3 2 0 16,0-1 0-16,5 1-1 15,-3 1 1-15,7-1 0 16,-2-1 2-16,2 1-2 16,4-2-12-16,-3 2 11 15,-1-3-13-15,7 0-6 0,-7 0-5 16,2 0 10-16,-1 0 14 16,-2 0-4-1,0 0-2-15,0 0 7 0,-5 0 2 16,3 0-2-16,-3 0 4 15,1 0-4-15,-1 0 2 16,3 0-2-16,2 0-1 16,-2 0-4-16,2 1 1 15,-1 1-1-15,-1-2 4 16,1 1-3-16,0-1 0 16,-2 1 8-16,3-1 8 15,-2 0-12-15,-1 1 1 16,1 2-1-16,3-2 0 15,-5 1 2-15,5 1-2 16,-2-1 0-16,2 1-5 0,-4-1-3 16,2 0 8-16,-3 0 3 15,-1-1-2-15,2 1-1 16,1-2 0-16,2 0 0 16,-6 0 0-16,2 0-1 15,-5 0 1-15,-1 0-4 16,-6 0-4-16,1 0-10 15,0 0 5-15,-2 0-10 16,-4 0-16-16,1 0-2 16,-1 0 0-16,2 1-3 0,-2-1 8 15,0 0-17 1</inkml:trace>
  <inkml:trace contextRef="#ctx0" brushRef="#br0" timeOffset="47521.4657">1739 7083 45 0,'-6'3'102'16,"6"-3"-60"-16,0 0-20 15,0 0 9-15,0 0 3 16,0 0-4-16,5 0-30 15,4 0-1-15,2 0 1 16,1 0 33-16,2 0-6 16,3 0-17-16,2 0-3 15,4 0-7-15,5 0 1 0,7 3 1 16,-1-2-2-16,5-1 2 16,1 0-2-16,-1 0-4 15,6 0 2-15,-1 0-3 16,2-3-1-16,1-1-2 15,-1 0 3-15,0 0 5 16,-1-1-4-16,-2 1 1 16,-1 1 3-16,-2 0 3 15,-1 1-2-15,1-1-1 16,-2 0 2-16,0 0-2 16,2 1 0-16,0 1 1 15,2 1-1-15,-3 0 0 16,-4 0 1-16,-2 0 1 0,-1 0-2 15,-4 0 2-15,0 3-2 16,1 1 2-16,0 1 4 16,0-1 5-16,2-2-11 15,-2 0 0-15,-2-2 2 16,1 0-4-16,-2 0 2 16,1 0 0-16,-1 1 5 15,-1 1 1-15,1 0 4 16,-3-1-4-16,4 2-2 15,-3-1-1-15,-1 1-2 16,1 1-1-16,-6 0 0 16,1 1-2-16,-3 2 2 15,-2-3-2-15,-2-1 2 16,4 2 4-16,0-1 0 0,1 0-3 16,3-1 1-1,0 0 0-15,2 1-1 0,2-1-1 16,3 0 7-16,-3 0 8 15,1-2-11-15,1-1-3 16,-4 0-1-16,-2 0 1 16,0 0 0-16,-5 0 1 15,-2 0-2-15,1 0 2 16,-6 0-1-16,-3 0-1 16,-1 0-1-16,0 0-6 15,-2 2-13-15,1 3-9 16,4 3-16-16,-1 0-11 0,5-2-16 15,-6-4-24-15,-4-2-7 16</inkml:trace>
  <inkml:trace contextRef="#ctx0" brushRef="#br0" timeOffset="52137.6982">6265 7404 462 0,'10'-11'143'0,"36"-3"-118"16,14 1-9-16,8 6 75 15,-1 3 0-15,-10 4 0 16,-11 6-11-16,-14 15-44 16,-19 10-22-16,-13 10 30 15,-13 6 4-15,-30 4 34 16,-14 4 10-16,-9-3-3 15,4-5-4-15,7-4-2 16,21-9-8-16,21-9-20 16,13-5-27-16,36-9-12 15,25-6 25-15,19-5 2 16,17-2-37-16,4-16-6 0,3-4-11 16,-8 0-27-16,-11 2-84 15,-14 2-92-15,-16 3-111 16,-55 11-140-16,0 3-184 15</inkml:trace>
  <inkml:trace contextRef="#ctx0" brushRef="#br0" timeOffset="52421.0321">6859 7638 644 0,'25'-5'196'15,"12"4"-188"-15,14 1-8 16,-2 0 150-16,0 7 14 16,-7 11-58-16,-7 2-54 15,-9 3-4-15,-8-1-1 16,-10 1 3-16,-8 3-28 16,-18 5 1-16,-17 1 22 15,-15 0-37-15,-5 0-3 16,-5-3 8-16,5-5-13 15,11-3 0-15,10-7-60 16,17-3-124-16,17-11-174 16,2 0-135-16</inkml:trace>
  <inkml:trace contextRef="#ctx0" brushRef="#br0" timeOffset="52945.0782">7676 7543 601 0,'-14'0'399'16,"14"0"-223"-16,0 0-90 15,0 13 30-15,10 16-30 16,11 12 64-16,4 5-53 15,2-3-47-15,-7-3-37 16,-3-3-13-16,-3-8 0 16,-11-6-74-16,-3-4-53 15,0-2-107-15,-1-17-171 16,-15 0-86-16</inkml:trace>
  <inkml:trace contextRef="#ctx0" brushRef="#br0" timeOffset="53336.7638">7495 7514 875 0,'25'-46'158'15,"23"23"-157"-15,10 9 51 16,3 8 140-16,-3 6-61 16,-13 6-55-16,-11 18-70 15,-17 8-1-15,-15 5 16 16,-2 6-13-16,-27-1-3 15,-9-5-5-15,-1-6 3 16,8-6 6-16,8-9-1 16,18-5-8-16,3-3-9 15,14-3-49-15,22-4-38 16,6 0-8-16,8 2 80 16,-2 4 11-16,-13 8 11 0,-5 6 0 15,-14 5 2-15,-11 8 58 16,-5 0 34-16,-23 2 5 15,-20-4-22-15,-8-3-5 16,-8-4-8-16,3-7-19 16,9-7-24-16,8-4-19 15,13-7-56-15,12-7-85 16,14-18-100-16,0 7-230 16,12-4-88-16</inkml:trace>
  <inkml:trace contextRef="#ctx0" brushRef="#br0" timeOffset="53544.2096">8096 7494 867 0,'18'-2'296'0,"-18"11"-210"16,0 27-34-16,2 10 145 15,7 5-63-15,4-1-70 16,3-3-41-16,-3-6-23 15,0-8-2-15,-4-10-80 16,0-6-70-16,-5-8-85 16,-4-9-183-16,0-2-129 15</inkml:trace>
  <inkml:trace contextRef="#ctx0" brushRef="#br0" timeOffset="54076.1508">8157 7546 552 0,'-12'45'227'15,"7"10"-92"-15,5 1-1 16,5-7 123-16,12-8-77 16,3-9-61-16,0-10-75 15,-4-11-20-15,-3-7-20 16,-4-4 3-16,1-11 6 0,-1-17 15 15,0-11-28-15,-4-8-22 16,0-5-11-16,-1-6 16 16,0-2-1-16,4 6 7 15,0 14 9-15,0 17-20 16,-5 14 7-16,-1 9 6 16,-2 12-20-16,2 19 15 15,4 7 14-15,2 6 45 16,4-6-21-16,2-7 1 15,2-9 8-15,0-8 4 16,2-9-14-16,-2-5 6 16,5-5-1-16,0-17-7 15,3-8-21-15,0-10-24 16,-4-5 1-16,2 2-18 16,-4 7 17-16,-5 11 19 0,-2 14-4 15,-6 11-6-15,-3 10-17 16,4 27-2-16,1 16 34 15,2 11 31-15,-4-2-17 16,3-6-4-16,-3-7-10 16,3-6 0-16,-3-7-53 15,-1-7-116-15,-4-6-85 16,0-23-145-16,0 0-124 16</inkml:trace>
  <inkml:trace contextRef="#ctx0" brushRef="#br0" timeOffset="54670.1092">7953 7481 501 0,'-8'4'263'16,"2"26"-101"-16,3 17-35 15,3 14 32-15,0 4-26 16,3 5-37-16,15-2-59 15,3-5-37-15,2-12-14 16,3-10-96-16,-1-11-100 16,-16-30-190-16,-5 0-114 15</inkml:trace>
  <inkml:trace contextRef="#ctx0" brushRef="#br0" timeOffset="74286.6249">9565 7352 640 0,'-5'-5'114'0,"5"3"-96"0,0 0 87 16,0 2 88-16,0 0-65 15,0 0-74-15,0 0 2 16,0 0 17-16,0 4 10 16,0 24-17-16,2 12-24 15,-1 14 42-15,-1 5 21 16,0 1-34-16,0-4-24 16,0-8-21-16,0-7-20 15,0-11-2-15,0-10-4 16,0-6-47-16,0-9-43 15,0-5-60-15,0 0-67 0,0-12-76 16,0-4-109-16,0-4-13 16</inkml:trace>
  <inkml:trace contextRef="#ctx0" brushRef="#br0" timeOffset="74634.8747">9454 7389 436 0,'-7'-25'242'16,"9"13"-151"-16,25 1-24 16,7 0 93-16,18 4-45 15,4 2-25-15,4 5-6 16,-6 0 25-16,-5 5-7 0,-12 13-23 16,-8 10-35-16,-8 5-22 15,-16 7 11-15,-5 3 4 16,0-1-20-16,-15-3 14 15,-7-5 3-15,-10-2-19 16,1-5 4-16,-6-2-8 16,4-3-6-16,2-3-3 15,7-4-2-15,2-4-37 16,4-6-30-16,3-3-26 16,3-2-43-16,4-3-44 15,8-14 10-15,0-7-119 16,0 12-44-16,8-4-35 15</inkml:trace>
  <inkml:trace contextRef="#ctx0" brushRef="#br0" timeOffset="74846.9115">9933 7470 437 0,'18'20'402'16,"-8"15"-267"-16,-3 4 32 15,0-1 36-15,1-1-58 16,-1-3-66-16,0-5-46 16,0-6-24-16,-3-6-9 15,1-6-6-15,-3-2-46 16,-2-5-87-16,2-4-100 0,0 0-122 16,-2-1 21-16,0-8-78 15</inkml:trace>
  <inkml:trace contextRef="#ctx0" brushRef="#br0" timeOffset="75217.9767">10119 7514 364 0,'-32'-1'527'15,"6"1"-363"-15,8 10-149 0,7 5 80 16,4-1-10-16,7 2-85 16,9 1-9-16,16 0-26 15,6 2 5-15,6-1 30 16,-2 6 11-16,-3 0 17 16,-4 4 21-16,-10 3 7 15,-5-1 39-15,-7 0-3 16,-6-4-15-16,0-3-9 15,-16-5-20-15,-8-2-28 16,-1-5 16-16,-3-2-16 16,3-7-20-16,2-2-41 15,4 0-38-15,5-13-31 16,5-9-89-16,7-6-66 16,2 12-84-16,0 0-43 0</inkml:trace>
  <inkml:trace contextRef="#ctx0" brushRef="#br0" timeOffset="75434.3981">10380 7479 709 0,'14'11'231'0,"-10"22"-165"15,1 6 115-15,-1-1-12 16,1-1-77-16,-2-4-66 0,3-6-20 15,-3-7-6 1,-3-6-13-16,1-8-66 0,-1-3-63 16,0-3-128-16,0 0-47 15,0-7-70-15</inkml:trace>
  <inkml:trace contextRef="#ctx0" brushRef="#br0" timeOffset="75702.8252">10454 7157 654 0,'0'-10'253'16,"0"13"-111"-16,3 26-32 0,15 14 14 15,3 11 48-15,-2 9-85 16,-5 4-52-16,-1-3-22 15,-6-7 7-15,-2-9-2 16,0-12-14-16,-5-9-4 16,1-8-29-16,-1-6-57 15,2-7-70-15,2-6-36 16,0 0-139-16,-1-8-50 16</inkml:trace>
  <inkml:trace contextRef="#ctx0" brushRef="#br0" timeOffset="75883.552">10754 7445 562 0,'-13'-11'487'0,"-11"11"-410"16,-2 0-77-16,0 0 69 15,3 8-69-15,5 5-2 16,6-3-218-16,12-7-116 15,0-2-208-15</inkml:trace>
  <inkml:trace contextRef="#ctx0" brushRef="#br0" timeOffset="76518.1283">10845 7434 521 0,'-19'0'71'0,"6"2"-62"16,-4 21 38-16,2 5 44 15,2 6-20-15,2 2-26 16,4-2 11-16,6-4 7 15,1-6 5-15,0-6-20 16,0-9-12-16,1-4-12 0,12-5 8 16,-2 0 6-16,1-5-12 15,2-12 21-15,-4-3-28 16,3-4-19-16,-2-3-35 16,0 2 12-16,0 5 1 15,-4 6 13-15,-4 10 9 16,-1 4-2-16,5 6-1 15,-1 15-30-15,8 4 22 16,-1-1 11-16,7-2 44 16,2-8-13-16,1-6-8 15,3-8 11-15,-2 0-3 16,-2-22-17-16,-2-11 11 0,0-8-25 16,-7-9-10-1,-4-3-21-15,-2-3 13 0,-5-2 6 16,-2 4 12-16,0 9 8 15,0 11 33-15,0 15 42 16,0 12-15-16,0 7-29 16,-9 19-8-16,-2 21-31 15,-4 17 6-15,8 8 8 16,7 0 30-16,0-6-22 16,12-9-12-16,5-9 2 15,5-13-10-15,2-10-2 16,1-10-62-16,4-8-131 15,-18-3-157-15,1-10-444 0</inkml:trace>
  <inkml:trace contextRef="#ctx0" brushRef="#br0" timeOffset="77037.341">11716 7280 713 0,'-9'18'294'0,"9"18"-259"16,0 14 94-16,5 8 87 16,9 5-82-16,6-2-51 15,-4-8-50-15,0-11-9 16,-9-9-24-16,-3-9 0 15,-4-9-60-15,0-10-59 16,-13-5-151-16,2-4-183 16,0-10-182-16</inkml:trace>
  <inkml:trace contextRef="#ctx0" brushRef="#br0" timeOffset="77232.8891">11560 7344 265 0,'13'-32'1026'16,"16"16"-816"-16,13 0-152 16,8 1 76-16,2 5-30 15,0 3-59-15,-8 4-29 16,-10 3-16-16,-11 0-78 16,-6 5-109-16,-5 5-121 15,-12-3-215-15,0-1-163 16</inkml:trace>
  <inkml:trace contextRef="#ctx0" brushRef="#br0" timeOffset="77687.0557">11893 7497 121 0,'-15'38'643'0,"10"-4"-626"15,5-3-10-15,0-6 83 16,8-5 19-16,6-7-29 16,6-6-80-16,-2-6-5 15,-1-1-11-15,-4-3 9 0,-1-12-42 16,-4-1-21-16,-1-5 12 16,0 4 14-16,-4 5 44 15,2 4-1-15,0 8 1 16,0 0-26-16,3 6 13 15,8 11 13-15,3 0 8 16,1 1 87-16,5-5-31 16,-2-4-6-16,-4-4 6 15,-6-5-1-15,-2 0 3 16,-2-4 21-16,-5-10-11 16,3-4-20-16,-6-3-25 15,-1-3-24-15,0-2-5 16,0 2-2-16,-3 2 3 0,-8 3-6 15,-7 6-8 1,2 2-41-16,-3 3-25 0,3 2-64 16,4 2-83-16,12 4-29 15,0 0-51-15</inkml:trace>
  <inkml:trace contextRef="#ctx0" brushRef="#br0" timeOffset="77877.8506">12238 7494 134 0,'6'39'572'15,"1"-7"-534"-15,-1-4 32 16,-1 0 181-16,-3-8-112 0,0-5-79 16,0-6-59-16,-2-4-1 15,0-5-45-15,0 0-106 16,0-6-209-16,0-5 3 15</inkml:trace>
  <inkml:trace contextRef="#ctx0" brushRef="#br0" timeOffset="78233.9364">12306 7535 529 0,'4'29'91'16,"1"-2"-1"-16,2-4 108 15,0-5-23-15,-1-7-60 0,-2-7-63 16,0-1-22-16,-4-3-9 16,2 0-2-16,-2-9 5 15,0-11-14-15,1-7-10 16,3-3-5-16,-1-4 1 16,5 0-6-16,2 8 3 15,1 8 7-15,2 4 33 16,-2 10 15-16,1 1 41 15,2 3-46-15,6 5-31 16,-1 15 19-16,0 5 2 16,-6 3-5-16,-3-2-14 15,-4-2-14-15,-6-7-1 0,0-6 1 16,0-5-83 0,-16-6-109-16,6 0-229 0,-3-7-158 15</inkml:trace>
  <inkml:trace contextRef="#ctx0" brushRef="#br0" timeOffset="78380.6166">12168 7193 1123 0,'-26'-3'21'15,"15"8"-21"-15,6 22-15 16,-1 7 10-16,6-14-174 15,0-3-373-15</inkml:trace>
  <inkml:trace contextRef="#ctx0" brushRef="#br0" timeOffset="79873.2592">9929 7264 706 0,'-11'1'298'0,"11"-1"-232"15,0 0-40-15,0 0 119 16,0 0-66-16,0 0-69 16,0 0-10-16,4 0-45 15,8 0-92-15,4 3-127 16,-11-2-57-16,4 1-195 0</inkml:trace>
  <inkml:trace contextRef="#ctx0" brushRef="#br0" timeOffset="80546.6712">10306 7276 207 0,'0'-7'378'16,"0"4"-266"-16,0 2-29 0,0 0 82 15,0 1-14-15,0 0-48 16,0 0-50-16,0 0-40 15,0 0-13-15,0 0-19 16,0 0-9-16,0 0-39 16,-3 0-158-16,1 2-122 15</inkml:trace>
  <inkml:trace contextRef="#ctx0" brushRef="#br0" timeOffset="86392.8469">8901 7663 538 0,'0'0'299'0,"3"0"-171"16,15 0-40-16,13 0 83 16,4-4-48-16,5 1-40 15,2 2-19-15,-3 0-26 0,-6 1-7 16,-8 0-22-16,-4 0-8 16,-11 0-2-16,-4 0-3 15,-4 0-50-15,-2 0-28 16,0 0-50-16,0-6-115 15,0 1-202-15,0-1-41 16</inkml:trace>
  <inkml:trace contextRef="#ctx0" brushRef="#br0" timeOffset="86816.834">9151 7437 349 0,'21'-3'196'16,"2"3"-76"-16,8 0 30 15,0 0-12-15,-2 0-75 16,-3 0-59-16,-3 6-4 16,0 1-18-16,-6 0-22 15,-7-2 17-15,-3-1-31 16,-7-2-49-16,0 3 12 15,0-1 45-15,0 1 42 16,0 2-11-16,-4 1 0 16,1 2 14-16,-4 0 1 15,-1 3 0-15,-4 2 2 16,0 2-1-16,-1 2 1 16,1 1-1-16,2 0 5 0,-2-1 13 15,-4-3 9-15,3 1 14 16,0-2-1-16,-7 2-34 15,1-1-7-15,-1-1-41 16,1 1-17-16,2-1 13 16,3-1-53-16,9-12-78 15,5-2-136-15</inkml:trace>
  <inkml:trace contextRef="#ctx0" brushRef="#br0" timeOffset="89216.3024">670 8072 425 0,'-3'-16'208'0,"3"12"-94"15,0 4 16-15,0 0 4 16,0 0-39-16,0 0-38 16,0 0-29-16,0 17-4 15,14 12-24-15,13 19 6 16,8 15 45-16,-2 2 46 15,2-2-38-15,-3-4-23 0,-6-14-18 16,0-9 3-16,-8-9-16 16,-2-9 1-16,-8-12-6 15,-5-6 0-15,0 0-9 16,-1 0 7 0,3-19 2-16,-4-11 16 0,1-13 46 15,-2-8-15-15,0-8-36 16,0-2 8-16,-10 5-19 15,1 2 0-15,2 10-10 16,2 9-3-16,3 10-43 16,2 9-13-16,0 9-18 15,0 7 13-15,0 0-25 16,0 3-68-16,9 15-168 16,-5-5 8-16,2-1-29 15</inkml:trace>
  <inkml:trace contextRef="#ctx0" brushRef="#br0" timeOffset="89561.3045">1048 8056 638 0,'0'5'243'0,"6"25"-170"16,9 14-46-16,12 5 163 16,-5 1-17-16,3-1-97 15,-4-4-41-15,-2-7-8 16,-6-8-13-16,-7-8-14 15,-2-6 0-15,-4-3-20 16,0-6-95-16,0 0-59 16,-4-7-96-16,-7 0-18 15,2-5 46-15,0-6-133 16</inkml:trace>
  <inkml:trace contextRef="#ctx0" brushRef="#br0" timeOffset="89882.7448">1046 8093 370 0,'13'-28'187'15,"15"14"-136"-15,7 3 50 16,7 3 93-16,2 8-64 16,3 5-57-16,4 21-6 15,-5 9-9-15,-6 6 9 16,-10 4-14-16,-11 5-14 15,-11-3-7-15,-8-2-5 0,0-3 15 16,-15-7-26 0,-6-4-6-16,-4-2 3 0,-4-6-11 15,-1-7 5-15,0-5-7 16,4-9-32-16,1-2-20 16,8-4-41-16,3-17-63 15,5-8-86-15,9 13-5 16,0 0-126-16</inkml:trace>
  <inkml:trace contextRef="#ctx0" brushRef="#br0" timeOffset="90449.6689">1547 8010 303 0,'0'-9'234'0,"0"5"-71"16,-5 4 29-16,-4 0 60 15,2 0-84-15,-2 11-78 16,-3 16-64-16,-2 16-6 16,10 11-4-16,4 9 7 0,0-2-12 15,18-6-1-15,3-9-2 16,3-14-7-16,4-11-1 15,4-6 0-15,0-11-10 16,-1-4 8-16,1 0 0 16,-7-15-92-16,1-5-117 15,-23 6-132-15,-1 0-108 16</inkml:trace>
  <inkml:trace contextRef="#ctx0" brushRef="#br0" timeOffset="91283.0322">1833 8151 427 0,'0'-12'223'15,"7"-4"-161"-15,16 2-34 16,9-1 56-16,0 4 25 16,2 6-13-16,-4 5-25 15,-7 0-17-15,0 18-15 16,-6 11-23-16,-7 10-10 16,-5 8 31-16,-5 5 36 15,-6 0-4-15,-12-1-31 0,0-5 6 16,1-8-19-16,4-8 4 15,6-4-2-15,7-6-20 16,0-4-1-16,0-2-6 16,13-2-15-16,11-1-7 15,1-1 12-15,2-3 10 16,1-4 19-16,0 1-11 16,-1-4 5-16,-2 0-6 15,0 0-7-15,0 0-28 16,-3-9-43-16,-6-4-58 15,-5-3-83-15,-11 7-146 0,0 2-59 16</inkml:trace>
  <inkml:trace contextRef="#ctx0" brushRef="#br0" timeOffset="91570.7155">2122 8416 673 0,'16'9'176'16,"23"0"-150"-16,6 0-10 15,3 2 146-15,-4 0-82 16,-4 3-42-16,-8 0-30 0,-9 6 3 16,-16 2-11-1,-7 4 0-15,0 2 6 16,-22 1 11-16,-7 1 7 0,-6-1 19 15,2-2 28-15,0 0-21 16,9-4-33-16,-2-5-15 16,7-3-2-16,4-5-76 15,7-1-92-15,8-9-154 16,0 0-34-16</inkml:trace>
  <inkml:trace contextRef="#ctx0" brushRef="#br0" timeOffset="92582.6199">2546 8267 293 0,'0'-18'353'15,"0"18"-157"-15,0 14-64 16,12 24-27-16,11 24-87 0,7 22 2 15,5 13 203-15,0 3-46 16,-2-4-131-16,-2-14-16 16,-8-22 7-16,1-21-28 15,-7-19 2-15,-6-13 26 16,0-7-24-16,-1-7-7 16,2-24 21-16,4-15 46 15,-3-12-21-15,-11-8-38 16,-2-1-11-16,0-1-3 15,0 5-28-15,0 14-9 16,0 15-4-16,0 13-11 16,0 12-41-16,0 5-44 15,0 4-30-15,0 0-45 16,13 4-103-16,-8 5-32 16</inkml:trace>
  <inkml:trace contextRef="#ctx0" brushRef="#br0" timeOffset="92868.9161">3021 8671 608 0,'0'38'324'16,"2"5"-293"0,16-1-3-16,-3-3 95 0,1-5-1 15,2-5-53-15,-5-9-56 16,-5-8-13-16,-3-4-3 16,0-5-66-16,-5-3-94 15,0 0-131-15,0 0-1 16,0-5-78-16</inkml:trace>
  <inkml:trace contextRef="#ctx0" brushRef="#br0" timeOffset="93183.1588">3167 8781 379 0,'11'37'251'0,"2"0"-159"16,-2-3 21-16,0-9 51 15,-2-9-48-15,-2-7-21 16,-3-3-33-16,-4-6-21 16,0 0-7-16,0 0-7 15,0-13 8-15,-9-11 2 16,-4-9-16-16,4-5-21 16,2-2-3-16,5 6 3 15,2 7 16-15,0 9 7 16,5 4-23-16,10 7-16 0,3 5-4 15,4 2 1 1,5 0-9-16,1 11-53 0,7 1-70 16,-2-5-72-16,-22-5-78 15,-2-2-111-15</inkml:trace>
  <inkml:trace contextRef="#ctx0" brushRef="#br0" timeOffset="93748.6466">3371 8355 556 0,'0'9'272'0,"11"36"-208"15,6 16-40-15,4 7 199 16,2 8-67-16,-2 1-54 16,-2-5-37-16,-4-11-45 15,-7-12-6-15,-1-12-12 16,-3-10 5-16,-4-12-7 16,5-8-56-16,-3-7-59 15,5 0-86-15,-5-11-131 0,3-5-21 16</inkml:trace>
  <inkml:trace contextRef="#ctx0" brushRef="#br0" timeOffset="93903.2041">3548 8671 821 0,'-26'9'237'15,"0"13"-199"-15,5 3-29 16,6 0-5-16,9-1-4 0,6-1-54 15,0-9-137 1,5-14-106-16,7 0-156 0</inkml:trace>
  <inkml:trace contextRef="#ctx0" brushRef="#br0" timeOffset="94265.364">3659 8686 368 0,'-11'9'408'16,"1"16"-365"-16,3 3-33 16,5 0 2-16,2-3 64 15,0-2-22-15,12-9-46 16,-1-3-8-16,5-7-7 16,-5-4-11-16,-5 0-2 0,3-4 20 15,-2-10 18-15,2-3 7 16,-2-5-15-16,2 0-10 15,-5 4-4-15,0 2-1 16,-2 10 4-16,3 6 1 16,-1 0-14-16,3 13-15 15,1 10-11-15,7 6 40 16,-3 0 42-16,6-4-1 16,-1-6-31-16,3-9-10 15,-2-4-9-15,0-6-43 16,4-6-68-16,-18-4-38 15,4-5-114-15</inkml:trace>
  <inkml:trace contextRef="#ctx0" brushRef="#br0" timeOffset="94749.0838">3923 8706 487 0,'-21'0'150'15,"3"9"-92"-15,5 15-32 16,4 5 21-16,2 2 10 15,4-1-20-15,3-4-20 16,0-8-5-16,6-7-8 16,4-6-3-16,-3-3-1 15,2-2 0-15,-1 0 4 16,0-9 31-16,2-6-18 16,-5 1-10-16,3-1-7 15,-3 6-18-15,2 2 2 0,2 7-36 16,-1 0-2-16,5 4-7 15,3 8 40-15,6 3 21 16,-4-6 40-16,6-7 22 16,-1-2-17-16,-2-17 16 15,2-15-4-15,-6-11-10 16,-4-4-47-16,-6-5-26 16,-7 2-67-16,0 1 2 15,0 1 26-15,-13 3 62 16,2 14 3-16,0 8 52 0,2 14 27 15,2 9 3 1,-4 22-21-16,0 24-33 0,0 17-26 16,7 6 46-16,4-3 11 15,0-10-28-15,11-13 18 16,8-9-1-16,0-13-1 16,0-8-31-16,1-11-16 15,2-2-111-15,-17-7-256 16,4-6-384-16</inkml:trace>
  <inkml:trace contextRef="#ctx0" brushRef="#br0" timeOffset="95305.348">4567 8544 501 0,'0'30'266'0,"10"12"-205"0,8 2 3 16,-1-4 81-16,-1-4-26 15,-1-5-47-15,-1-8-59 16,-12-7-13-16,-2-5-65 16,0-11-81-16,-4 0-100 15,-8-11-72-15</inkml:trace>
  <inkml:trace contextRef="#ctx0" brushRef="#br0" timeOffset="95582.7576">4553 8445 336 0,'24'-29'142'0,"8"29"-100"0,8 0 39 16,5 18 53-16,0 9-17 15,2 11-42-15,-2 7-38 16,-3 5-18-16,-8 0 21 16,-11-3 22-16,-12-2 1 15,-11-7-9-15,-13-4-7 16,-16-2-6-16,-8-8 9 15,0-8-29-15,-2-5-21 16,-1-8-10-16,4-3-64 16,7-3-41-16,7-10-13 15,11-3-81-15,11 7-11 16,1-2-109-16</inkml:trace>
  <inkml:trace contextRef="#ctx0" brushRef="#br0" timeOffset="96132.4821">4944 8774 305 0,'34'-13'231'15,"-15"-3"-143"-15,-1-9-12 16,1 0 31-16,-5 1-27 16,-6-1-31-16,-6 2-46 15,-2 7-1-15,0 5 2 16,-11 5 1-16,-10 6-5 15,1 4-7-15,-3 18 7 0,0 8 3 16,5 8 20-16,7 0 14 16,11 3-5-16,0-3-18 15,24-8-10-15,9-8-8 16,7-8 2-16,5-12 2 16,0-2 2-16,-8-7-2 15,-5-13-10-15,-8-4-13 16,-11-4-1-16,-8-1-21 15,-5 2 27-15,0-3 0 16,-14 4 18-16,-6 5 29 16,3 6 11-16,1 7 20 15,3 8-13-15,7 0-31 16,2 0-16-16,4 8-23 16,3-1-15-16,15 1-42 15,9 1 34-15,4-2 46 0,6 4 2 16,-6 2 15-1,0 5 24-15,-7 5 3 0,-3 0-15 16,-7 3 21-16,-7-5 4 16,-7 0-4-16,0-4-6 15,-16-5-17-15,-8-3 1 16,-8-3 12-16,-1-6-36 16,-1 0-4-16,1-6-66 15,4-10-21-15,4-6-97 16,23 11-92-16,2-4-37 0</inkml:trace>
  <inkml:trace contextRef="#ctx0" brushRef="#br0" timeOffset="96498.7199">5432 8567 485 0,'6'25'226'16,"11"6"-153"-16,-3 3 28 16,4 2 81-16,-5-2-36 15,-2-5-32-15,-4-8-67 16,-3-4-41-16,-4-5-6 16,0-7 0-16,2-3-67 15,3-2-114-15,-4 0-209 0,2 0-218 16</inkml:trace>
  <inkml:trace contextRef="#ctx0" brushRef="#br0" timeOffset="96882.1509">5653 8622 697 0,'-10'-19'224'0,"-1"12"-157"15,1 3-63-15,-4 4 26 16,1 0-27-16,1 0-3 16,2 0-33-16,3 6-2 15,3 3 4-15,4 2 1 0,0-2 11 16,7 6 9-16,12 0-8 16,8-1 18-16,4 3 16 15,0-1 29-15,0 2 8 16,1 7 19-16,-3 2-1 15,-2 7-35-15,-1-2 6 16,-10 1 6-16,-7-3 38 16,-9-8-17-16,0-4-69 15,-11-4-2-15,-12-8 2 16,-3-3 5-16,-5-3-5 16,2-3-7-16,1-15-89 15,1-8-61-15,5-7-99 16,20 16-26-16,2-1-159 15</inkml:trace>
  <inkml:trace contextRef="#ctx0" brushRef="#br0" timeOffset="97232.5657">5794 8581 63 0,'17'33'559'0,"-4"6"-429"15,-1-4-10-15,-1-5 42 16,-1-8-3-16,-1-4-49 16,-6-9-62-16,1-8-28 15,-4-1-18-15,0 0 5 16,0-14-7-16,0-10-19 0,0-9-10 16,0-2-48-16,0 0-10 15,5 6 5-15,10 7 76 16,1 7 6-16,3 5 37 15,-1 10 0-15,0 3 35 16,4 19 0-16,-4 9 1 16,4 4 14-16,-1-2-46 15,-5-4-7-15,-9-2-12 16,-4-8-22-16,-3-4 0 16,0-8-75-16,-5-7-159 15,2 0-287-15</inkml:trace>
  <inkml:trace contextRef="#ctx0" brushRef="#br0" timeOffset="97757.9384">6476 8634 423 0,'19'19'474'0,"2"8"-337"0,0 2-41 16,-2-7 16-16,-6-1-37 16,-3-8-36-16,-9-2-39 15,-1-2-7-15,-7-6-108 16,-15-3-30-16,6 0-173 15,-3 0-31-15</inkml:trace>
  <inkml:trace contextRef="#ctx0" brushRef="#br0" timeOffset="97899.5905">6372 8747 434 0,'0'-11'230'0,"38"0"-120"0,15-3-34 16,5 0 117-16,3 1-60 15,1 0-86-15,-8 4-34 16,-5 0-13-16,-9 2-68 15,-32 5-220-15,-8 0-171 16</inkml:trace>
  <inkml:trace contextRef="#ctx0" brushRef="#br0" timeOffset="98565.8075">7104 8315 189 0,'-28'-18'389'0,"-4"18"-286"16,-6 16-9 0,0 17 27-16,0 10-29 0,4 15-25 15,7 17-27-15,12 6-2 16,14 0 20-16,1-11-34 15,21-16-19-15,11-13-5 16,8-17-8-16,2-13 5 16,3-11-15-16,3-6 18 15,-11-19 19-15,-6-6-19 16,-9-6-4-16,-7 0-25 16,-8 0-30-16,-1 6 17 15,-6 6 12-15,0 12 30 16,0 5 16-16,0 8 27 0,0 10-3 15,0 14-40 1,5 10-48-16,12 3 48 0,4-8 5 16,10-7-5-16,-2-9 0 15,-3-8 0-15,1-5 22 16,-9-5 27-16,-2-15-23 16,-8-7 14-16,-8-2-27 15,0-5-13-15,-18 1-23 16,-9 0 12-16,-9 4 11 15,-2 7 6-15,4 11 11 16,3 7-17-16,6 4-5 16,5 11-81-16,6 11-66 15,0 3-82-15,14-12-38 16,0-3-106-16</inkml:trace>
  <inkml:trace contextRef="#ctx0" brushRef="#br0" timeOffset="98920.2607">7336 8658 293 0,'22'24'307'0,"-7"7"-229"16,2-1-26-16,-2-1 135 16,-2-5-17-16,-2-7-29 15,-6-8-69-15,0-5-50 16,-2-4-14-16,-3 0 6 15,1-18-6-15,1-9-8 0,4-9-27 16,3-3-31 0,4 1 17-16,3 2 22 0,2 9 19 15,2 7 10-15,-1 9 14 16,3 9 28-16,-2 2-13 16,5 13-3-16,4 9 12 15,1 8-6-15,-1 1-11 16,-3 1-15-16,-3-5-16 15,-4-4-2-15,-6-6-30 16,-7-10-44-16,-6-5-99 16,0-2-222-16,0-2-139 15</inkml:trace>
  <inkml:trace contextRef="#ctx0" brushRef="#br0" timeOffset="99298.766">7785 8574 423 0,'-37'0'232'16,"10"0"-199"-16,1 7-30 15,3 4 12-15,10 2 17 16,2-4 9-16,8 0-11 0,3 0-20 15,3-2-10 1,15 0-4-16,6 0-1 0,2-2 5 16,3 3 6-16,-3 1 2 15,-4 2 3-15,-2 3 18 16,-4 4-18-16,-4 2 4 16,-4 0-15-16,-8-2 12 15,0 0 31-15,0-6-5 16,-17-3 6-16,-2-4-5 15,2-5-19-15,-5 0-20 16,4-12-169-16,8 3-79 16,7-3-71-16</inkml:trace>
  <inkml:trace contextRef="#ctx0" brushRef="#br0" timeOffset="99531.3167">7776 8290 673 0,'22'9'250'0,"4"36"-186"15,1 5 75-15,4 8 55 16,0 5-66-16,-5 3-23 16,-1-8-65-16,-11-6-19 15,-2-9-14-15,-4-14-5 16,-7-9-4-16,3-9-53 15,-1-9-67-15,1-2-102 0,-2-6-173 16,0-5-26 0</inkml:trace>
  <inkml:trace contextRef="#ctx0" brushRef="#br0" timeOffset="99676.9278">8052 8608 125 0,'-33'-9'679'0,"-6"9"-371"15,-2 0-230-15,6 6-77 16,8 3-1-16,10 0-1 16,12-2-69-16,5-5-166 15,0-2-160-15</inkml:trace>
  <inkml:trace contextRef="#ctx0" brushRef="#br0" timeOffset="100331.7732">8087 8704 317 0,'25'43'271'0,"-12"-22"-181"15,0-4-27-15,-4-8 121 16,-7-7-67-16,-2-2-66 0,0 0-12 15,0-8 6 1,0-10 7-16,-2-12-1 0,0-4-38 16,0-3-8-16,2 2 22 15,0 4 2-15,0 4-15 16,0 7 6-16,4 6-20 16,3 5-19-16,3 5 2 15,-1 3-1-15,3 1-21 16,3 0-24-16,0 0-9 15,-1 0 4-15,1 0-48 16,-8 0 49-16,1 0 47 16,-7 0-25-16,1 0 38 0,0 9 7 15,4 5 52 1,-5 7-8-16,6 5 9 0,-3 3-8 16,5 4-17-16,-1-4-1 15,3-5 20-15,2-6-7 16,-3-4-22-16,0-9-2 15,2-5-16-15,1-3 6 16,2-14-4-16,1-7-2 16,0-4-20-16,-5 1-51 15,-1-2 33-15,-5 1 15 16,1 2 23-16,-3 12 0 16,-1 4 10-16,-2 8-8 15,0 2-4-15,2 2-1 16,2 17-18-16,1 3 21 15,2 1 41-15,4 3 14 0,5-3-38 16,0-5-17-16,-3-5 1 16,5-10-2-16,0-3-49 15,4 0-124-15,-17-11-97 16,4 0-120-16</inkml:trace>
  <inkml:trace contextRef="#ctx0" brushRef="#br0" timeOffset="100555.1758">8631 8500 501 0,'-27'0'284'15,"7"24"-189"-15,1 6-80 0,-1 5 117 16,8 1-5-16,1-1-32 16,6-4-54-16,5-4-21 15,0-11-5-15,19-5 0 16,10-6-11-16,4-5-4 15,8 0 0-15,1-12-34 16,0-4 6-16,0-2-53 16,-4 0-199-16,-27 9-19 15,-4 0-56-15</inkml:trace>
  <inkml:trace contextRef="#ctx0" brushRef="#br0" timeOffset="100832.467">8699 8142 564 0,'-15'6'208'0,"15"34"-168"16,0 12 44-16,8 7 105 15,12 5-19-15,2-2-40 16,-7-1-58-16,2-5-13 15,-4-4-11-15,-3-12-22 16,1-8-12-16,-4-12-14 16,0-9-3-16,-3-6-46 15,-1-5-54-15,5 0-71 16,1-2-155-16,-5-7-56 0,1-4 50 16</inkml:trace>
  <inkml:trace contextRef="#ctx0" brushRef="#br0" timeOffset="101027.0945">8909 8461 617 0,'-32'-9'352'16,"0"9"-245"-16,-2 0-106 16,-1 13 18-16,2 2 78 15,4 4-58-15,5-1-30 16,4 0-9-16,9-4-42 15,6 0-31-15,5-7-62 0,0-7-114 16,9 0-45-16</inkml:trace>
  <inkml:trace contextRef="#ctx0" brushRef="#br0" timeOffset="101248.6643">8906 8465 590 0,'5'5'362'0,"-4"22"-338"16,3 7-21-16,2 3 141 15,7-2 28-15,-2-4-96 0,1-3-59 16,2-10-17 0,-7-7-3-16,7-7-38 0,-2-4-43 15,2-4-198-15,-9-9-49 16,-1 1-148-16</inkml:trace>
  <inkml:trace contextRef="#ctx0" brushRef="#br0" timeOffset="101516.6022">9090 8540 397 0,'-2'23'156'15,"2"6"-82"-15,0-3 15 0,13 0 97 16,9-6-57-16,0-6-80 15,0-6-37 1,-5-6-7-16,0-2 4 0,-4-10 0 16,-3-10 3-16,-6-6-12 15,-4-1-15-15,-2-2-10 16,-15 2 10-16,-2 0 3 16,-4 7 12-16,1 6 3 15,4 5-3-15,0 7-17 16,-1 2-133-16,6 0-11 15,8 0-52-15,5 2-120 16</inkml:trace>
  <inkml:trace contextRef="#ctx0" brushRef="#br0" timeOffset="101881.7853">9218 8515 343 0,'6'27'104'0,"-2"-4"-14"16,-2-5 62-16,3-3 59 16,-2-6-31-16,-1-4-67 15,1-5-56-15,-3 0-14 16,0 0-24-16,5-7 6 16,-4-13-8-16,9-7-17 15,-5-5-41-15,3-4 5 16,3 2 0-16,3 5 5 15,0 5 31-15,0 11 16 0,0 8 13 16,-1 5-2 0,2 0-14-16,3 16 29 0,0 6 1 15,-1 5 16-15,0-2-11 16,-7-1-7-16,-3-3-12 16,-7-3-29-16,0-7-15 15,-7-6-90-15,-12-5-83 16,7 0-279-16,-3-12-201 15</inkml:trace>
  <inkml:trace contextRef="#ctx0" brushRef="#br0" timeOffset="102033.9135">8901 8206 1270 0,'-32'-6'15'0,"32"6"-15"15,0 4-35-15,8 10 29 16,4-7-286-16,0 2-187 16</inkml:trace>
  <inkml:trace contextRef="#ctx0" brushRef="#br0" timeOffset="107764.2958">1067 8759 345 0,'-16'4'50'0,"16"-4"-27"16,20 0 7-16,22-7 62 0,16-6 1 15,14-3-48-15,5 0-28 16,-1 0 0-16,-9 1 62 16,-13 4 28-16,-17 6-31 15,-13 3-63-15,-16 2-13 16,-8 11-37-16,-22 16-15 16,-20 12 52-16,-20 5 15 15,-13 4-14-15,0-1-2 16,9-4-10-16,20-5 11 15,21-8 4-15,25-6-4 16,7-4-35-16,30-2-17 16,19-3 52-16,10-7 3 15,8 1 10-15,-7 3-11 16,-16 5-2-16,-25 9-22 16,-23 7-43-16,-9 5-14 0,-33 1 75 15,-11 1 4-15,-3-3 0 16,29-29-59-16,11-3-173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14:24.463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6160 2732 296 0,'0'5'341'15,"0"-5"-177"-15,1 0-50 16,20 0 23-16,14 0-45 15,16 0 0-15,13 0-13 16,5 0-4-16,5 0-21 16,-7-2-24-16,-3-4-22 15,-6 1-8-15,-1-1 0 16,-4 4-57-16,-4 0-40 16,-7 2-55-16,-12 0-84 0,-14 0 35 15,-16 0-50-15,-10 0-58 16</inkml:trace>
  <inkml:trace contextRef="#ctx0" brushRef="#br0" timeOffset="566.9147">6279 2612 58 0,'-6'-2'335'0,"-1"2"-186"16,-9 0-32-16,-8 9-28 15,-13 9 23-15,-10 5 9 16,-1 1-20-16,1-2-21 16,10-4-16-16,11-6-23 15,10-5-26-15,7-3-9 16,7-2-3-16,2-1 2 15,0 0-3-15,0-1-2 16,3 1-13-16,5 2-10 16,2 2-44-16,2 5 34 15,5 2 33-15,4 3 15 16,5 4-5-16,-4 1 4 16,4 4-11-16,-3-3 2 15,-1-1-4-15,-2-4 1 16,-5-5 3-16,-3-3-4 0,-3-7-1 15,-2-1-14-15,0 0 5 16,7-12 9-16,0-7 44 16,3-1-26-16,-2 1-7 15,-5 2-2-15,-2 1-3 16,-4 3 4-16,4 0 10 16,-3 2-15-16,0 0-5 15,1 1-28-15,-1-1-5 16,-1-2-14-16,4-3-13 15,1-3-15-15,-1-2-26 16,0-3 18-16,-3 0-21 16,-1 4 29-16,-4 16-86 15,0 3-286-15</inkml:trace>
  <inkml:trace contextRef="#ctx0" brushRef="#br0" timeOffset="6101.6398">6116 3964 433 0,'0'2'234'0,"0"-2"-51"0,0 0-11 16,0 0-12-16,20-2-52 15,11-11-1-15,14-6-13 16,5-2-46-16,0 0-23 15,-1 0 1-15,-9 2 3 16,-7 6-14-16,-6 3-15 16,-13 4-2-16,-7 4-31 15,-4 1-41-15,-3 1-42 16,0 0-29-16,0 0-81 0,0 0-81 16,-1 0-17-1</inkml:trace>
  <inkml:trace contextRef="#ctx0" brushRef="#br0" timeOffset="6604.4179">6215 3829 60 0,'7'-3'313'0,"-7"3"-158"16,0 0-40-16,-2 6-31 15,-13 11-37-15,-8 8 29 16,-1 4 4-16,-5 0 2 15,8-2-34-15,2-4-13 16,6-5-3-16,7-5-6 16,4-6-26-16,2-4-5 15,0-2-4-15,0-1-9 16,10 0 18-16,3 0 5 0,1 0 23 16,1-5 0-1,4-4 14-15,2 0-12 0,-3-1-12 16,-4 1 0-16,4 0-12 15,-6-2 1-15,3 0-5 16,-2 0-1-16,-1 0 3 16,-1 0-2-16,-3 3-2 15,-3 3-9-15,-4 1-7 16,-1 4-39-16,0 0-81 16,0 0-120-16,0 0-89 15</inkml:trace>
  <inkml:trace contextRef="#ctx0" brushRef="#br0" timeOffset="7416.0473">6999 4351 14 0,'-9'3'406'0,"9"-3"-220"16,0 0-37-16,0 0 25 16,0 0-3-16,11 0-42 15,9-7-40-15,10-5-12 16,5-1-12-16,4-1-18 16,3-1-21-16,-5 1-6 15,-2 0-10-15,-8 2-10 16,-7 1 0-16,-7 5-78 15,-8 3-43-15,-5 3-90 0,0 0-113 16,-5 0-26-16</inkml:trace>
  <inkml:trace contextRef="#ctx0" brushRef="#br0" timeOffset="8007.8083">7120 4187 214 0,'5'-10'183'16,"-5"8"-43"-16,0 1-5 15,0 1 9-15,0 0-12 0,0 0-35 16,0 0-50 0,-2 9-36-16,-14 12-6 0,-3 6 34 15,-6 1 29-15,-2 0 7 16,0-1-11-16,1 1-3 16,5-5-16-16,2-3-16 15,6-4-17-15,4-5-8 16,7-5-1-16,2-2-1 15,0-3-2-15,0 0 4 16,0 0-8-16,0-1 4 16,0 0 0-16,0 0 6 15,0 0-5-15,0 0 3 16,0 1-4-16,0 0-30 16,0-1-34-16,0 0-31 0,0 1-53 15,0 0-67-15,0 0-36 16,0-1-103-1</inkml:trace>
  <inkml:trace contextRef="#ctx0" brushRef="#br0" timeOffset="8460.0984">6937 4437 92 0,'0'-1'322'0,"0"-1"-131"0,0 2-31 15,0 0 4-15,12 0-45 16,11 0-50-16,11 0 31 15,10 0-11-15,-6 0-31 16,-1 3-16-16,-8-2-26 16,-5-1-16-16,-9 0-94 15,-6 0-111-15,-9 0-201 16,0 0-79-16</inkml:trace>
  <inkml:trace contextRef="#ctx0" brushRef="#br0" timeOffset="9958.2871">5248 5075 335 0,'-9'-1'203'0,"9"0"-69"15,0-2-32-15,9-1 31 16,14-4-13-16,12 1-15 16,12-3-1-16,14 0 9 15,7-1-11-15,-5-2-18 0,-4 2-31 16,-10 0-38-16,-10 1-14 15,-7-1-1-15,-4 3-11 16,-9 1-49-16,-5 2-20 16,-8 2-39-16,-5 2-36 15,-1 1-85-15,0 0-8 16,-1 0-71-16</inkml:trace>
  <inkml:trace contextRef="#ctx0" brushRef="#br0" timeOffset="10677.5433">5482 4927 304 0,'-15'1'130'0,"-7"12"-52"15,-9 4 19-15,4 1-23 16,1 3-12-16,-3 0-14 16,3-1-11-16,-1-1 0 15,3-1 2-15,0-4-2 16,8-2-3-16,5-4-7 15,6-5-4-15,5-1-13 0,0-2-6 16,0 0 0 0,0 0-4-16,0 0-7 0,5 0 0 15,4 0 7-15,-4 0 24 16,3 0-10-16,-7 0-1 16,1 0-6-16,0 0-4 15,0 0-2-15,0 0 3 16,7 0-4-16,4 0 2 15,1 0-1-15,10 1 1 16,0-1-1-16,-2 0 5 16,3 0-4-16,-1 0 1 15,-6 0-2-15,-3 0 5 16,-4 0 0-16,-5 0 0 0,0 0 0 16,-2 0-6-1,0 0 0-15,-4 0 0 0,0 0-4 16,0 0-28-16,0 0-25 15,0 0-22-15,0 0-25 16,0 0-31-16,0 0-74 16,0 0-117-16</inkml:trace>
  <inkml:trace contextRef="#ctx0" brushRef="#br0" timeOffset="12110.862">7845 5607 352 0,'0'1'280'0,"0"-1"-100"0,0 0-49 16,17 0 26-16,14 0-34 15,6-2-18-15,8-6-38 16,5-1-16-16,3-3-26 15,-4-1 2-15,2 1-9 16,-9 0-11-16,-5 2-5 16,-12 3-2-16,-8 4-43 15,-6 1-17-15,-9 2-42 0,-2 0-41 16,0 0-84-16,0 0 8 16,-10 5-48-1,-1-2-100-15</inkml:trace>
  <inkml:trace contextRef="#ctx0" brushRef="#br0" timeOffset="12865.3821">7985 5482 102 0,'7'-6'334'16,"-7"6"-197"-16,0 0-76 16,0 0-8-16,-2 1-19 15,-10 11-6-15,-2 4 18 16,-5 0 7-16,-2 2 2 16,0 0-6-16,3-2 21 0,4 0-17 15,1-4-25-15,5-3-11 16,3-3-8-16,5-2-3 15,0-2-6-15,0-1 0 16,0 0-3-16,0 0-2 16,6 0 5-16,9-1 17 15,2 1-4-15,0-1 10 16,5 0-8-16,-1 1-3 16,-3 0-4-16,-1 2-2 15,-5-1 1-15,-1 1-1 16,-4 0 4-16,-3-2-5 15,1 0 0-15,-3 0-5 0,-2-1 1 16,0 1-1-16,0-1 0 16,0 0 0-1,0 0 5-15,0 0 2 0,0 0-6 16,0 0 9-16,0 0 10 16,0 0 10-16,0 0-4 15,0-1 0-15,0-9-11 16,0-6-9-16,0-2-5 15,0-4 1-15,3-2-2 16,0 3 0-16,-1 2 0 16,-2 4 0-16,0 2 0 15,0 4-5-15,0 4-2 16,0 2-29-16,0 2-71 16,0 1-113-16,0 0-76 15,-2 2-74-15</inkml:trace>
  <inkml:trace contextRef="#ctx0" brushRef="#br0" timeOffset="17548.3959">1038 2907 29 0,'0'0'210'16,"0"0"-120"-16,0 0-25 0,0 0-4 15,0 0-9 1,0 0-2-16,0 0 10 0,5 0 1 15,6 0 10-15,4 0 1 16,12 2-14-16,4 1-4 16,2-1 21-16,3 1-23 15,2-1-29-15,-2 0 6 16,0-2 7-16,-4 0-10 16,-5 0-16-16,-4 0-9 15,-4 0-2-15,-4 0-1 16,-3 0-27-16,-5 0-51 15,1 0-70-15,-2-2-31 16,-3-1-80-16,-1 0-172 0</inkml:trace>
  <inkml:trace contextRef="#ctx0" brushRef="#br0" timeOffset="18495.5463">1887 2967 179 0,'8'1'61'0,"4"-1"-23"16,2 0 23-16,3 0-33 16,2 0-4-16,3 0 17 15,-1 0-2-15,1 0-18 16,1 0 3-16,4 0 11 16,-1 0-4-16,6 0-13 15,0 0 10-15,1 0-7 0,4 0-13 16,-5-4-6-1,5 0-1-15,-3 2 3 16,-1 0-4-16,2 0 0 0,4 0 1 16,-3-2 1-16,-2 2-2 15,0-1-2-15,-2-1 2 16,1 1 3-16,-2-1-2 16,0 1-1-16,2 1 0 15,0 1 0-15,1 1 1 16,2 0 1-16,-1 0-2 15,3 0 0-15,-4 0 0 16,0 0 0-16,-1 0 0 16,0 0-1-16,-4 0-2 0,-2 0 3 15,-6 0 2 1,-3 0 1-16,-8 0-3 0,-6 0 0 16,-4 0-24-1,0 0-121-15,0 0-143 0</inkml:trace>
  <inkml:trace contextRef="#ctx0" brushRef="#br0" timeOffset="20214.7377">3595 2948 153 0,'31'0'99'16,"2"0"-48"-16,4 0 3 16,10 0-33-16,-5 0-11 15,1-3 6-15,0 1 22 16,3 0 11-16,3 2-3 15,4-2 9-15,-2 0-26 16,-3 1-19-16,-1-1-10 16,-5-1 2-16,-1 3-1 15,-1-1 0-15,-2 1 1 16,0 0 1-16,-2 0-3 0,-4 0 0 16,-3 0 0-1,1 0 3-15,2 0-2 0,1 0-1 16,4-1 1-16,-2-1-1 15,4 1 2-15,-5-2-2 16,4 1-2-16,-5-2 2 16,0 2-2-16,0 0 1 15,0 1-2-15,-4 1 2 16,1 0-2-16,-5 0 3 16,-2 0 0-16,-2 0 0 15,3 0 0-15,-3 0 1 16,0 0-1-16,4 0 0 0,3 0 1 15,-1 2-1-15,-1 1 0 16,0 1 0-16,-1-3 0 16,-3 2 0-16,2-1 0 15,-4-1 0-15,1 1 1 16,0-1-1-16,0-1 2 16,0 0-2-16,2 0 0 15,-2 0 0-15,1 0-1 16,0 0 2-16,-2 0-1 15,-1 0 0-15,-2 0 0 16,0 0 0-16,-5 0 0 16,-2 0 0-16,6 0 0 15,-4 0 0-15,2 0 0 0,4 0 0 16,-3 3-1-16,-2-1 1 16,0 0-2-16,-3 1-1 15,-1-1 1-15,-2 1-3 16,-1-1 3-16,-2-2 2 15,0 2 0-15,-2-1-6 16,-1 0-29-16,3-1 3 16,1 2 3-16,1-1-21 15,0 1-11-15,1-1-30 16,-5-1-57-16,-1 0-25 16</inkml:trace>
  <inkml:trace contextRef="#ctx0" brushRef="#br0" timeOffset="35856.4353">8236 2791 526 0,'-3'-9'469'16,"-1"9"-241"-16,4 0-124 16,0 0 65-16,0 4-50 0,0 20-47 15,0 17-46-15,0 18-26 16,0 9 35-16,0 1 10 15,0-4-28-15,0-9-2 16,0-8-15-16,0-9 2 16,0-8-2-16,2-8-23 15,0-7-25-15,3-7-41 16,4-4-66-16,-2-5-80 16,-1-1-157-16,-2-12-47 15</inkml:trace>
  <inkml:trace contextRef="#ctx0" brushRef="#br0" timeOffset="36178.8099">8415 2992 275 0,'0'5'633'0,"-13"33"-354"16,8 5-160-16,5 2 9 15,18-7-39-15,17-6-59 16,15-11-24-16,5-12-2 15,0-9 19-15,-4-9-19 16,-5-18 9-16,-11-5 3 16,-11-4 8-16,-14-2 9 15,-10 0 6-15,-2-2 0 16,-25 1 6-16,-10 1-19 0,-12 6 19 16,-5 7-6-1,-6 9-30-15,4 10-9 0,9 6-3 16,11 3-31-16,13 20-52 15,13 2-99-15,10-1-83 16,0-15-211-16,16-6-253 16</inkml:trace>
  <inkml:trace contextRef="#ctx0" brushRef="#br0" timeOffset="37129.8714">8996 2900 39 0,'0'-4'614'0,"0"5"-395"15,0 26-89-15,0 16-49 16,0 12-7-16,0 4 74 16,7-7-9-16,-2-13-44 15,4-11-68-15,-2-11-10 16,-3-9 14-16,-2-6-8 15,0-2-2-15,-2 0 6 16,5-10 18-16,-3-19-8 16,0-10 13-16,3-13-29 15,2-2-21-15,1-1-4 16,3 4-3-16,-4 9-7 16,2 14 7-16,-4 11 5 15,-3 14-2-15,3 3-7 0,4 26-9 16,5 15-19-16,3 10 2 15,-1 0 37-15,4-7 9 16,-6-13-9-16,0-7 20 16,-4-13-1-16,-2-7-2 15,-2-4 9-15,4-3-8 16,3-18 3-16,3-9-4 16,0-8 16-16,0-5-10 15,-6 2-23-15,0 4 0 0,-4 12-4 16,-1 11 4-1,-3 10 0-15,-2 4 0 0,0 20-26 16,3 22-21 0,3 14-20-16,-1 6 54 0,6-6 2 15,-1-8-35-15,8-10 1 16,-2-12-11-16,3-10-60 16,2-10-100-16,-6-6-151 15,-13-4 22-15,0-9-128 16</inkml:trace>
  <inkml:trace contextRef="#ctx0" brushRef="#br0" timeOffset="38378.5597">9500 2822 362 0,'0'-11'239'0,"-2"11"-88"15,2 0 10-15,0 0 50 16,-2 9-47-16,2 22-74 16,-5 15-76-16,3 14 7 15,-4 3 67-15,4-1-19 16,0-7-27-16,2-8 2 15,0-9-18-15,0-11-10 16,8-7 10-16,3-5-5 16,1-5-21-16,7-3-6 15,-4-2 6-15,6-5 9 16,2 0-9-16,5-1-22 16,-3-12-32-16,1-5-85 0,-4-4-179 15,-19 10-145-15,-3-1 53 16</inkml:trace>
  <inkml:trace contextRef="#ctx0" brushRef="#br0" timeOffset="38600.1711">9752 2867 516 0,'-7'0'448'16,"3"30"-337"-16,2 11-86 0,2 7 153 15,0 4-59-15,13-1-33 16,-2-1-37-16,0-7-29 16,0-7-17-16,-4-12-3 15,-1-8-93-15,-6-9-69 16,0-7-83-16,-3 0-73 16,-5-14-34-16</inkml:trace>
  <inkml:trace contextRef="#ctx0" brushRef="#br0" timeOffset="38845.5453">9683 2918 590 0,'0'-38'282'15,"16"27"-43"-15,19 4-80 16,9 5-27-16,5 2-45 0,-3 14-6 16,-4 14-34-16,-6 9-17 15,-10 10-16-15,-6 5-14 16,-11 1-5-16,-9-2 5 15,-3-5-4-15,-23-5 2 16,-6-8 2-16,-5-6-22 16,-3-5 9-16,-2-8-18 15,1-8-55-15,6-6-130 16,24 0-212-16,6-11-137 16</inkml:trace>
  <inkml:trace contextRef="#ctx0" brushRef="#br0" timeOffset="44847.6768">10160 3072 358 0,'-8'0'164'0,"8"0"-60"16,0 0 19-16,0 0 58 16,0 0-22-16,0 0-44 15,0 0-28-15,6 0-50 16,8 0-6-16,14 0 35 16,8 0 34-16,10 0-30 15,3 0-39-15,2 0-9 16,-6 0 12-16,-5-3-33 0,-5 0 11 15,-8-1-12-15,-5 1 0 16,-7 0-19-16,-1 1-23 16,-5 1-33-16,-5 0-56 15,-4 1-43-15,0 0-42 16,0 0-17-16,0 0 19 16,-7 0-94-16</inkml:trace>
  <inkml:trace contextRef="#ctx0" brushRef="#br0" timeOffset="45210.9554">10445 2967 223 0,'2'-4'299'15,"22"4"-204"-15,10-1-36 16,8 1 54-16,4 0-29 16,0 0-3-16,-4 0-13 15,-6 0-21-15,-9 0-20 16,-8 2 19-16,-7 2-19 16,-6 3-17-16,-1 0-4 15,-5 1 5-15,0 2-6 16,-3 3-4-16,-12 3 52 0,-4 3-18 15,-7 1-3-15,-3 1-31 16,1 0 10-16,1 1-11 16,1-1-41-16,6 0-23 15,-7 1-134-15,23-18-102 16,-1 1-42-16</inkml:trace>
  <inkml:trace contextRef="#ctx0" brushRef="#br0" timeOffset="46594.3013">9573 3562 595 0,'-39'12'216'16,"5"2"-139"-16,10 7-51 15,-1 7 42-15,13 8-34 16,9 3-28-16,3 1-6 0,11-4-44 16,18-11-7-16,5-9 13 15,5-11 0-15,-4-5 22 16,-3-8 16-16,-9-13 10 16,-5-6 17-16,-12-1 5 15,-6 1-14-15,-6 0 8 16,-18 4 74-16,-4 3-13 15,-3 4 19-15,1 4-46 16,4 6-60-16,4 6-1 16,7 0-22-16,10 9-97 15,-1 12-170-15,6-9-41 16,0-2-177-16</inkml:trace>
  <inkml:trace contextRef="#ctx0" brushRef="#br0" timeOffset="46994.3599">9725 3599 799 0,'-22'0'180'16,"5"13"-137"-16,7 12-13 15,6 4 14-15,4 3-29 16,11 1-15-16,14-5-5 15,1-6 5-15,2-8-11 16,-3-5 9-16,-5-9-11 16,0 0 13-16,-5-9 19 0,0-8 26 15,-4-3-7-15,-8-2-10 16,-1-2 4-16,-2 0-32 16,0 3 10-16,0 3 18 15,0 7-10-15,0 7-13 16,0 4-5-16,0 0-30 15,0 14-33-15,9 10 35 16,1 6 28-16,9 2 13 16,4-4-2-16,0-6 1 15,4-5-6-15,-3-10-6 16,-5-7-6-16,-3 0-116 16,-9-13-104-16,-7 0-71 0,0-1-228 15</inkml:trace>
  <inkml:trace contextRef="#ctx0" brushRef="#br0" timeOffset="47209.7834">9906 3357 323 0,'-11'-25'384'0,"8"25"-212"16,3 0-110-16,0 16-5 15,17 13-26-15,7 15 82 16,4 5-29-16,1 5-25 15,0 1-24-15,-5-6-20 16,-6-7-8-16,-5-9-7 16,-5-5-2-16,-3-10-50 0,-5-7-49 15,0-5-102-15,0-6-30 16,0-2-146-16</inkml:trace>
  <inkml:trace contextRef="#ctx0" brushRef="#br0" timeOffset="47444.284">10211 3566 804 0,'-15'-4'241'0,"-7"4"-148"16,-4 0-29-16,-3 0-14 0,0 6-37 15,3 2-13-15,-1 2-24 16,5 2-37-16,4-1-96 16,8-3-56-16,10-6-75 15,0-2-117-15</inkml:trace>
  <inkml:trace contextRef="#ctx0" brushRef="#br0" timeOffset="47893.6761">10172 3576 628 0,'8'0'182'0,"-8"22"-151"15,0 12-1-15,3 7 95 0,7 0-13 16,3 0-60 0,3-6-41-16,0-6-5 0,-1-9-4 15,-7-8 6-15,0-4-8 16,-5-8-22-16,-3 0-16 15,0 0 19-15,0-4-7 16,0-12-6-16,-3-7 12 16,1-9 2-16,1-6-17 15,1-5 4-15,0 2 0 16,0 5 25-16,0 6 6 16,1 9 25-16,4 7 29 15,0 6-17-15,4 4 10 16,-3 4-32-16,10 0 0 15,6 6 19-15,0 10 9 0,6 3-13 16,-4 5-26-16,-3 2 7 16,-6 2-1-16,-8 0-3 15,-7-3 7-15,0-4-5 16,-11-4-6-16,-10-6-3 16,-1-5-8-16,-1-6-58 15,-4 0-145-15,21-7-74 16,3-7-58-16</inkml:trace>
  <inkml:trace contextRef="#ctx0" brushRef="#br0" timeOffset="48411.3252">10425 3570 94 0,'13'0'423'0,"-11"15"-340"15,3 5-23-15,4 1 36 16,0-4-23-16,3-4-8 15,0-5-37-15,3-4-23 16,0-4 0-16,-1 0 2 16,2-6 16-16,-3-9-23 15,-2-2-10-15,-2-3-32 16,-5 2 36-16,1 2 6 16,-1 4 9-16,-3 5-7 15,-1 5 15-15,0 2-17 16,3 5-28-16,2 12 28 0,5 3 2 15,4 2 42-15,3-5 5 16,2-4 5-16,0-6 7 16,-1-5 12-16,0-2-32 15,-4-9-12-15,-6-14 10 16,2-8-39-16,-9-6-86 16,-1-6 38-16,0-1 25 15,-3-3-17-15,-11 4 34 16,4 4 6-16,-1 9 30 15,4 10 18-15,-1 9 5 16,2 11-25-16,1 3-10 0,-2 20-8 16,3 12-2-16,4 11 21 15,2 3 13-15,15 4 12 16,4-5-12-16,-3-6-5 16,1-7-24-16,-1-11-13 15,-5-8-2-15,0-11-99 16,1-5-121-16,-11-3-74 15,0-10-131-15</inkml:trace>
  <inkml:trace contextRef="#ctx0" brushRef="#br0" timeOffset="48518.0403">10834 3489 510 0,'-27'-3'257'15,"0"3"-124"-15,-3 12-124 0,6 3-9 16,-3 0-29-16,22-10-206 15</inkml:trace>
  <inkml:trace contextRef="#ctx0" brushRef="#br0" timeOffset="55726.4648">1961 4131 80 0,'5'0'30'0,"-2"0"-4"15,0 0 15-15,-1 0-14 16,3 0 1-16,-2 0 1 15,5 0-23-15,-1 0 3 16,1 0 1-16,-1 0-2 16,3 0-5-16,1 0-3 15,-1 0 0-15,1 2 0 16,-1-2 0-16,3 1 0 16,-1-1 2-16,6 0-2 15,2 0 0-15,2-1-2 16,6-4 2-16,-3-2 0 15,-1 2 3-15,1 2-2 16,-4 2-2-16,-7 1-13 0,1 0-16 16,0 0 0-16,-3 0 14 15,1 4-8-15,-3-1 8 16,4-1-16-16,-2 2 11 16,5-3-1-16,-2-1 10 15,4 0 5-15,-4 0 7 16,5 0 2-16,-2 0 0 15,-3 0 25-15,9 0 1 16,0-1-13-16,-3 1-14 16,0 0-1-16,-7 0 0 15,-1 0-3-15,2 0 2 16,1 0 1-16,2 0 0 16,1 0 1-16,-1 0 0 15,3 0-1-15,0 0-2 16,3 0-22-16,1 0-9 15,-2 1 33-15,3 1 3 16,-5 3-3-16,1-1 0 16,-5-1-2-16,0 3-11 0,1-2 9 15,-2 0 4-15,3-1 0 16,0-1 2-16,1 0-2 16,-5 1-7-16,5-1-17 15,-2 0 24-15,-3-2 0 16,5 0 10-16,-2 1 4 15,2 0-8-15,-1 1-5 16,-1-1-1-16,-1 0-5 16,4 0 5-16,-1-1 1 15,2 0-1-15,0 0-7 16,-3 0-18-16,0 0-15 16</inkml:trace>
  <inkml:trace contextRef="#ctx0" brushRef="#br0" timeOffset="55850.0117">3364 4170 2 0,'16'-1'29'16,"0"1"-27"-16,-3 0-1 0,0 0-1 15,3 0 5-15,-2 0 14 16,0 0 10-16,3 0-25 16,-2 0-4-16,2 0-2 15,-1 0-22-15,0 0-23 16,3 0 31-16,-1 0 16 16,-11 0 0-16</inkml:trace>
  <inkml:trace contextRef="#ctx0" brushRef="#br0" timeOffset="63075.3451">7659 4277 356 0,'-18'-11'161'16,"1"8"-93"-16,1 3-29 16,-2 0-4-16,-1 0-15 15,3 9-7-15,0 0 4 16,8 0 8-16,4-2-3 16,4-4-16-16,0 1-6 15,4 0 0-15,18 0 2 16,3 2 35-16,5 0 19 15,-1 1-5-15,-2 3 9 0,-1 2 10 16,-2 3 1-16,-4 4-14 16,-6 1-22-16,-3 2-24 15,-7 1-11-15,-4 0-8 16,0 0 8-16,-13-3 27 16,-5-2 2-16,-8-4 1 15,-4-3-12-15,2-5-18 16,-5-5-7-16,4-1-32 15,3-4-57-15,7-11-32 16,7-4 19-16,9-1 2 16,3 0-51-16,5 1 3 15,10 12-72-15</inkml:trace>
  <inkml:trace contextRef="#ctx0" brushRef="#br0" timeOffset="63358.8144">7790 4378 280 0,'19'-3'167'0,"-19"3"-54"16,0 3-29-16,0 13 4 16,0 4 18-16,7 2-12 15,6-1-71-15,1-1-10 16,3-7-2-16,0-3 8 16,1-6 9-16,0-4 12 15,-4 0-10-15,-2-2 10 16,-5-10 25-16,-3-2-4 15,-4 0-27-15,0-2-8 16,0 1 8-16,-14-1-12 16,-3 0-15-16,-2 2-4 0,2 4-3 15,3 4 0-15,3 6-123 16,3 0-75-16,-1 6-54 16,8 0 14-16,-4 1-42 15</inkml:trace>
  <inkml:trace contextRef="#ctx0" brushRef="#br0" timeOffset="63825.955">8115 4175 236 0,'-6'-44'323'0,"-9"19"-172"15,1 5-41-15,4 7-3 16,2 6-57-16,0 7 2 16,-1 2-52-16,2 21-4 15,-2 12 4-15,5 9 9 16,4 4 17-16,0 2-11 15,13-4-13-15,3-3 10 0,1-8 8 16,-5-5-6-16,1-10 10 16,-8-8-5-16,-3-6 13 15,-2-4-2-15,0-2-8 16,0 0 16-16,0 0-8 16,0 0 9-16,0-10 5 15,0-3-23-15,0 1-15 16,2 2-6-16,7 2-54 15,-3 1 2-15,3 1 7 16,7 0-26-16,1 1-63 16,1 1-85-16,2 1 1 15,-14 0 6-15,-3 0-119 16</inkml:trace>
  <inkml:trace contextRef="#ctx0" brushRef="#br0" timeOffset="64087.7962">8220 4076 87 0,'-3'-10'282'0,"1"10"-221"16,2 8-3-16,0 14 89 16,0 7 4-16,14 9 17 15,5 9-19-15,-3 6-42 16,0-2-19-16,-2-2-18 15,-6-7-43-15,2-8-21 16,-5-7-5-16,-2-6-1 16,-3-7-21-16,0-6-69 0,3-3-50 15,-2-5-98-15,-1 0-26 16,4-3-62-16</inkml:trace>
  <inkml:trace contextRef="#ctx0" brushRef="#br0" timeOffset="64335.2952">8473 4328 190 0,'-3'-6'303'0,"-18"5"-165"16,-5 1-9-16,-1 0 78 15,-1 0-81-15,1 0-92 16,1 0-34-16,3 7-4 16,9 1-66-16,0 2-93 15,9 0-68-15,5-6-30 16,0-3-137-16</inkml:trace>
  <inkml:trace contextRef="#ctx0" brushRef="#br0" timeOffset="64858.9975">8355 4399 459 0,'11'4'192'0,"2"-4"-139"15,4 0 18-15,5 0 97 16,-1-6-59-16,1-3-55 16,-5-4-34-16,-4 1-14 15,-4 0-6-15,-6-1-18 16,-3 0-30-16,0 1 8 15,0 3 25-15,-6 7 2 16,-2 2 10-16,-6 10-6 16,2 15-25-16,1 4 23 15,8 2 9-15,3-5-1 16,0-7 3-16,11-5 5 16,2-4 57-16,6-7-3 0,3-3-15 15,-2 0-5-15,1-1-2 16,-6-10-23-16,2-2-14 15,-4-2-17-15,-3-3-11 16,1-1-17-16,-3 2 19 16,-3 2-25-16,0 6-30 15,-5 6 27-15,1 3 34 16,-1 1-2-16,4 14 21 16,1 4 1-16,0 1 57 15,4-3-20-15,-2-5-3 16,-1-3 17-16,-3-4 14 15,-3-5-19-15,0 0-14 16,0 0 1-16,0-3-5 16,3-12-5-16,5-7-23 0,1-6-15 15,2-3 7-15,5-2-131 16,1 3-37-16,-8 21-15 16,0 3-106-16</inkml:trace>
  <inkml:trace contextRef="#ctx0" brushRef="#br0" timeOffset="65625.5887">9268 4356 491 0,'0'0'147'16,"0"13"-107"-16,11 6 22 15,1 4 60-15,-1-1-35 16,-1-1-6-16,-3-2-24 16,-3-7-18-16,-2-5-14 15,-2-6-25-15,0-1 20 0,0 0 7 16,0 0-1-1,-2-15 10-15,-5-4-8 16,3-6-25-16,3-4 12 16,1-1 16-16,0-1 19 15,5 1 2-15,12 5 3 0,-2 4-55 16,4 7-9-16,-1 5-3 16,0 6-69-16,4 3-101 15,-19 0-143-15,3 8-103 16</inkml:trace>
  <inkml:trace contextRef="#ctx0" brushRef="#br0" timeOffset="65958.8062">9449 4434 119 0,'18'7'595'0,"4"-7"-363"0,2-12-75 15,5-6-8-15,-3-1-81 16,-3-1-31-16,-6 2-26 15,-7 3-11-15,-5 2-26 16,-5 5-18-16,0 2 11 16,-8 3-55-16,-12 3 77 15,-4 0 2-15,-1 11 9 16,0 7 0-16,6 2-1 16,6 2-4-16,5 0 2 15,8-3 3-15,0-1-15 16,17-3 11-16,6-3-4 15,9-2 4-15,6-6-4 16,4-4-22-16,-3 0-71 16,1-4-38-16,-5-9-45 0,-29 4-57 15,-2 2 7-15</inkml:trace>
  <inkml:trace contextRef="#ctx0" brushRef="#br0" timeOffset="66408.1562">9818 4320 278 0,'0'-30'90'16,"-5"17"-14"-16,-10 5 5 15,-2 7-11-15,1 1-40 16,4 2-22-16,-2 15 1 16,-4 5 13-16,7 5-1 15,-2 1 10-15,6-4-2 0,7-2-1 16,0-6-8 0,0-5-10-16,10-5 8 15,2-3 10-15,-1-3 30 0,5 0 3 16,-2-4-2-16,0-8-30 15,0-2-8-15,-6 0-21 16,-2-1-2-16,-1 3-28 16,-5 3 30-16,0 5-7 15,0 4 2-15,0 0-8 16,0 13-64-16,0 16 30 16,-8 11 47-16,3 3 17 15,3-2-9-15,2-3 15 16,2-8 20-16,9-5 11 15,-2-6-16-15,4-8-15 16,-2-6 25-16,0-5 12 16,2 0-26-16,1-2-10 0,1-8-2 15,0-5-22-15,1 0-13 16,0-4 0-16,1-3-2 16,-4-4-33-16,-3-2 7 15,0-4-92-15,-1-4-50 16,-2-1-34-16,-7 24-14 15,0 2-68-15</inkml:trace>
  <inkml:trace contextRef="#ctx0" brushRef="#br0" timeOffset="66791.451">9961 4264 80 0,'-10'13'280'16,"9"9"-162"-16,-1 6-36 15,2 3 19-15,0 3-20 16,5-3 12-16,13-5-39 16,1-7 10-16,-3-6-25 15,1-8 2-15,-3-5-4 16,5 0-7-16,-4-15 3 16,2-2-33-16,-2-4-46 15,-2-2-6-15,-7-4-23 16,-1-2-23-16,-3 4 56 15,-2 7 39-15,0 9 3 16,0 6 32-16,0 3-4 16,0 13-23-16,-10 8 5 15,2 5 31-15,5-1 9 0,3-5 6 16,0-5 1-16,0-5-5 16,0-4-44-16,2-5-7 15,7-1-2-15,4 0-59 16,0-11-107-16,2-4-84 15,-13 6-12-15,2 0 20 16</inkml:trace>
  <inkml:trace contextRef="#ctx0" brushRef="#br0" timeOffset="66966.2349">10180 4287 213 0,'3'-1'113'16,"-1"4"-47"-16,4 16 30 0,-3 4 28 15,5-2-27 1,1 0-30-16,2-2 14 0,2-6-4 15,-8-3-20-15,1-4-21 16,-2-4-15-16,-1-2-9 16,-3 0-12-16,0-1-4 15,0-10-103-15,0-4-129 16,0 7-1-16,0-2-57 16</inkml:trace>
  <inkml:trace contextRef="#ctx0" brushRef="#br0" timeOffset="67227.7715">10292 4307 223 0,'9'7'152'0,"-7"15"-33"0,3 1-26 16,-1-2 9-16,1 0-28 15,-2-6-21-15,-1-6-9 16,-2-5 6-16,0-3 4 16,0-1-28-16,0 0-21 15,0 0 23-15,-8-8 21 16,3-6-18-16,4-4-8 15,-1-1 20-15,2 0-5 16,0 1 27-16,6 2-65 16,4 2 0-16,2 2-31 15,2 4 5-15,0 4-33 16,-1 4-148-16,-1 0-55 16,-12 0-17-16,0 4-129 0</inkml:trace>
  <inkml:trace contextRef="#ctx0" brushRef="#br0" timeOffset="67509.2408">10398 4376 488 0,'6'0'167'16,"5"0"0"-16,1 0 111 15,8-3-78-15,0-8-89 16,0-3-85-16,-8-1-12 16,-2 0-14-16,-8 1-56 15,-2-1-7-15,0 3 24 16,-2 5-8-16,-11 4 47 0,-5 3-2 15,-1 5 2-15,-2 18-8 16,4 3 8 0,0 2 11-16,11-1-6 0,6-5 11 15,0-4 1-15,9-5-15 16,9-5-2-16,4-5 0 16,6-3-48-16,-4 0-157 15,-12-3-153-15,-1-5-215 16</inkml:trace>
  <inkml:trace contextRef="#ctx0" brushRef="#br0" timeOffset="68698.3299">10562 4264 398 0,'-2'0'128'0,"2"7"-60"15,0 14 9-15,0 6 69 16,11-2-33-16,-2-3-14 16,0-4-5-16,-4-7-10 15,0-4-16-15,-5-4-38 0,0-2-15 16,0-1 5-1,0 0-9-15,0-2-10 16,0-10 21-16,0-5-15 0,-2-4 2 16,2-4-2-16,0-2-2 15,0 3-3-15,2 4-2 16,5 7-5-16,0 6-16 16,-3 5-13-16,1 2 32 15,1 0 4-15,1 12 1 16,4 6 9-16,2 2 7 15,1 2-9-15,-6-5 8 16,-1-4-6-16,-1-6-2 16,-4-4-8-16,-1-3 3 15,1 0 9-15,7-7-14 16,-2-10-7-16,4-5-78 16,-4-4-15-16,4 2-9 0,-1 4 78 15,-1 4-28 1,-2 9 13-16,-3 4 36 0,0 3-1 15,-2 0-9-15,-1 12 20 16,4 7 8-16,1 3 43 16,-2 3-21-16,2 0 2 15,-3-1-12-15,2-4-9 16,-1-4-4-16,-2-5-7 16,0-4 0-16,0-4 0 15,1-1-21-15,0-2-5 16,2 0 3-16,3 0 23 15,5-2 10-15,3-10 16 0,3-1-8 16,2-3-2-16,-3-1-2 16,-5-1-14-1,-1-3 0-15,-4 5 15 0,-4-1-15 16,-2 6-11-16,-2 5-13 16,0 3 20-16,-2 3 4 15,-10 0-18-15,-5 10-29 16,0 10 14-16,0 5 17 15,3 0 9-15,6-2-4 16,8-6-29-16,0-4 32 16,3-3 8-16,13-5 8 15,-3-3 23-15,5-2 13 16,-2 0 10-16,3-10-22 16,-1-4-32-16,-6-1-1 0,0-2-30 15,-1-1 6 1,-3-1 22-16,2-1-9 0,-7 4-18 15,-1 5-14-15,-2 6-40 16,0 3 20-16,0 2 33 16,0 4 7-16,0 13 11 15,0 3 13-15,0 5 35 16,2-2 21-16,2-3 10 16,0-1 12-16,1-5-2 15,2-3-8-15,-3-6-4 16,-3-3-22-16,2-2-17 0,0 0 0 15,2-8-24 1,-1-9-1-16,2-6-51 0,3-4-15 16,0-2 66-16,2 3 0 15,1 4 5-15,-2 8-5 16,3 8-3-16,0 5 3 16,-5 1 12-16,7 2 12 15,-1 14-4-15,4 6 20 16,-4 5-19-16,-1 2-3 15,-3-4-6-15,-2-1 5 16,-4-9-12-16,2-2-5 16,-5-8-14-16,-1-4-114 15,0-1-182-15,0-1-148 16</inkml:trace>
  <inkml:trace contextRef="#ctx0" brushRef="#br0" timeOffset="68923.268">11240 3907 724 0,'-18'-9'80'0,"12"22"-61"16,2 25 69-16,4 9 222 16,4 4-167-16,15 3-87 15,-1-2-37-15,-5-5-7 16,0-4-12-16,-4-7-16 15,-4-6-74-15,-3-9-40 0,-2-7-128 16,0-14-101 0,0 0-130-16</inkml:trace>
  <inkml:trace contextRef="#ctx0" brushRef="#br0" timeOffset="69231.1411">11478 4157 437 0,'-36'-8'175'0,"5"6"-64"0,-1 2-18 16,-1 0 29-16,1 0-81 16,2 7-30-16,9 3-7 15,6 1-4-15,4-1-7 16,7 1-28-16,2-3-85 16,2-6-88-16,0-2-99 15</inkml:trace>
  <inkml:trace contextRef="#ctx0" brushRef="#br0" timeOffset="69641.1663">11467 4172 466 0,'-25'0'65'15,"-8"0"-33"-15,1 3 61 16,6 9-25-16,5-1-32 15,7 0-15-15,5-1-4 16,6-2-17-16,3-4-13 16,0-1-33-16,0-1-13 15,12-2-26-15,7 0 21 16,5 0 4-16,7 1-36 0,-2 2-14 16,0 3 36-16,-1 2 33 15,2 2 41 1,-8 0 23-16,-1 0 71 0,-3 1 30 15,-11-2-4-15,-2 1-23 16,-5 3-7-16,0 1-34 16,-8 1-11-16,-12 1 3 15,-3-1 37-15,1-4 5 16,-1-2-12-16,-2-5-48 16,5-4-18-16,-2 0-12 15,4 0-15-15,-3-11-129 16,18 1-122-16,1 0-29 15</inkml:trace>
  <inkml:trace contextRef="#ctx0" brushRef="#br0" timeOffset="88739.3554">7822 4628 276 0,'-6'2'116'0,"3"-2"-76"15,3 0-6-15,0 0 12 0,0 1 26 16,0-1-7-16,0 0-13 16,0 0-26-1,0 0-13-15,3 0 8 0,8 0 7 16,11 0-4-16,12 0 7 15,16 1 13-15,4 1-25 16,2-1-9-16,-3 1-6 16,-2-2 4-16,-9 0-8 15,-3 0-12-15,-10 0-41 16,-4 0 12-16,-8 0-43 16,-12 0-45-16,-5 0-36 15,-2 0-46-15</inkml:trace>
  <inkml:trace contextRef="#ctx0" brushRef="#br0" timeOffset="89287.8928">8514 4570 342 0,'-1'0'164'0,"1"0"-62"16,0 0-3-16,0 0-3 15,0 0-30-15,0 0-26 16,4 0-29-16,18 2 14 16,7 3 46-16,10 0-10 15,1-4-26-15,1-1-35 16,-8 0-6-16,-5 0-45 15,-3 0-110-15,-23 0-52 16,-2 0-39-16</inkml:trace>
  <inkml:trace contextRef="#ctx0" brushRef="#br0" timeOffset="96402.3662">8710 4786 216 0,'0'-3'340'15,"0"3"-95"-15,0 0-4 16,0 0 0-16,0 0-50 0,0 0-51 15,0 0-43 1,2 16-43-16,9 8 6 0,2 5 13 16,3 3-17-16,-2-1-26 15,-1-3-17-15,-1-5-2 16,0-2-11-16,-6-6 0 16,1-3-58-16,-4-5-43 15,-1-2-74-15,1-3-42 16,-3-2-34-16,0 0-135 15,0 0 26-15,-8-8-100 16</inkml:trace>
  <inkml:trace contextRef="#ctx0" brushRef="#br0" timeOffset="96854.7295">8637 4781 569 0,'-14'-22'177'16,"14"13"-78"-16,5 0 4 15,19 0 16-15,14 0-53 16,6 2-11-16,4 5-14 16,-3 2 21-16,-3 0-8 15,-13 13-35-15,-6 2 0 16,-12 3-12-16,-8 1-3 16,-3 3 10-16,-9 2 8 15,-8-2-3-15,-8-2 6 16,5-5-7-16,7-5-7 15,4-5-11-15,9-5-41 16,0 0-50-16,22 0-43 16,7 0-20-16,7-8-1 0,1 3 110 15,-7 3 45-15,-2 2 18 16,-11 0 48-16,-8 2-13 16,-3 11 7-16,-6 1 7 15,-8 3 7-15,-12 2 25 16,-9 0-1-16,-2 0-31 15,3-5-22-15,-1-2-20 16,5-5-25-16,6-2 0 16,2-3-45-16,5-2-52 15,7 0-61-15,4 0-82 0,0-4-16 16,0-2-69 0,9-1-80-16</inkml:trace>
  <inkml:trace contextRef="#ctx0" brushRef="#br0" timeOffset="97254.578">9103 4836 601 0,'0'-3'244'0,"0"3"-106"15,0 4-80-15,0 14 9 16,0 5-25-16,6 3 1 0,8-4-10 15,0-5-10 1,5-4 3-16,0-6-13 0,-4-4-3 16,-1-3 0-16,-4 0-1 15,0-7 13-15,-2-6 5 16,0-4-27-16,0-1-9 16,-5-3-1-16,3 2-3 15,-4 4 11-15,-2 6 4 16,0 5-2-16,0 4 11 15,0 0-11-15,1 6-6 16,1 12-6-16,4 4 12 16,5 2 25-16,0-4-9 0,0-5-11 15,0-4 5 1,0-4-10-16,-4-4-2 16,-2-3-78-16,4 0-98 0,-1-1-155 15,-7-5 59-15,1-4-164 16</inkml:trace>
  <inkml:trace contextRef="#ctx0" brushRef="#br0" timeOffset="97444.2461">9407 4818 360 0,'0'0'234'16,"0"17"-144"-16,0 9 29 15,0 3 64-15,2 0-37 16,1-2-57-16,1-4-51 15,0-5-14-15,1-5-17 0,-2-6-7 16,0-3-20 0,0-4-127-16,0 0-148 0,-3 0 0 15,4-6-44-15</inkml:trace>
  <inkml:trace contextRef="#ctx0" brushRef="#br0" timeOffset="97768.4803">9502 4530 483 0,'0'22'146'15,"0"16"-35"-15,0 9 14 16,0 4 62-16,11 0-48 16,2-4-70-16,-1-4-47 15,-1-9-13-15,2-7 10 16,-7-5-9-16,2-7-2 16,-3-5-8-16,-2-3-40 15,1-3-61-15,3-3-131 16,0-1-42-16,-7 0 31 15,3 0-117-15</inkml:trace>
  <inkml:trace contextRef="#ctx0" brushRef="#br0" timeOffset="98288.0913">9705 4658 400 0,'0'-9'149'16,"0"9"-73"-16,0 2-17 16,3 13 16-16,1 6-6 15,-1 5-27-15,2 4-22 16,-4 0 11-16,1-2 24 0,3-2-12 16,-2-3 18-16,0-2-3 15,2-2-3-15,-1-1-17 16,0-5-28-16,2-5-1 15,-2-2-7-15,4-2-2 16,-2-3 0-16,-3-1 0 16,1 0-15-16,2 0 10 15,-3-3 2-15,-3-6-5 16,0-2-26-16,0-2 20 16,0 1 14-16,-6-1 9 0,-8 4-7 15,0 4 15 1,-3 3-9-16,1 2-8 15,-4 0-2-15,1 6-3 0,4 10 5 16,-3 5 2-16,3 2 3 16,5 0 3-16,8 1-5 15,2-2 5-15,0-3-2 16,12-4-1-16,10-7 11 16,2-5-4-16,8-3 3 15,-2-1-15-15,0-13-14 16,-3-4-70-16,-5-2-116 15,-16 10-112-15,-5-1-219 16</inkml:trace>
  <inkml:trace contextRef="#ctx0" brushRef="#br0" timeOffset="98682.7185">9977 4672 542 0,'-11'-6'265'0,"11"6"-114"15,0 9-102-15,0 15 33 16,11 10 71-16,5 7-33 16,4 3-47-16,-1 2-35 15,-3-2-8-15,-3-6-16 16,-3-7-8-16,-2-6-4 15,-2-6-2-15,-4-7-9 16,-2-4-65-16,0-6-63 16,0-2-141-16,0 0-133 0</inkml:trace>
  <inkml:trace contextRef="#ctx0" brushRef="#br0" timeOffset="98908.6835">9857 4841 850 0,'-10'-17'371'0,"10"0"-226"15,24-1-76-15,11-2 12 16,10 0-38-16,10 1-34 16,-2 5-7-16,-2-2-2 15,-9 5-37-15,-12 3-87 16,-10 3-15-16,-5 3-58 15,-8 2-85-15,-7 0 16 0,0 0-46 16</inkml:trace>
  <inkml:trace contextRef="#ctx0" brushRef="#br0" timeOffset="99124.1082">10280 4797 594 0,'8'42'124'16,"5"-9"43"-16,0 0 17 16,1-3-4-16,-1-2-67 15,0-4-60-15,-3-4-41 0,-1-7-12 16,-6-6-16 0,-3-4-80-16,0-3-120 0,0 0-123 15,0-4 56-15,0-6-134 16</inkml:trace>
  <inkml:trace contextRef="#ctx0" brushRef="#br0" timeOffset="99822.2407">10382 4814 89 0,'0'19'345'15,"0"6"-254"-15,5 2-16 16,4 0 67-16,2-3 5 0,-3-5-20 15,2-5-41 1,-3-5-43-16,-3-3-8 0,-2-5-3 16,-2-1-15-16,0-1 9 15,5-15-26-15,1-6-1 16,2-5-46-16,1-4-28 16,3 2 15-16,-1 4 33 15,-4 9 27-15,-1 7 3 16,-1 6 28-16,-3 3-20 15,-2 1-5-15,2 15 1 16,4 3 40-16,1 0 7 16,0-2-17-16,2-3-3 15,0-6 1-15,-4-2-6 16,1-6-9-16,4 0-1 0,0 0 0 16,3-14-19-16,-2-3-26 15,2-3-42-15,-2 0-20 16,0 3 9-16,-4 5 18 15,-1 6 11-15,-3 5 24 16,-3 1 8-16,0 6-40 16,2 12 58-16,3 5 23 15,-1 1 39-15,7-2 17 16,-2-2-10-16,1-5-16 16,2-5-7-16,-1-4-11 15,-1-5-19-15,5-1 10 16,-2-5-14-16,2-12-12 15,-1-4-67-15,-4-3-60 0,-3 1-12 16,-7-2 30 0,0 3 49-16,0 7 59 0,0 5-4 15,-9 10 5-15,-5 0 15 16,-1 16 4-16,2 8-9 16,5 2 48-16,5 1 7 15,3-5 40-15,0-1-3 16,6-6-24-16,7-6-17 15,1-3-36-15,3-6 9 16,2 0-34-16,2-4-2 16,0-10-147-16,-15 4-226 15,-1 1-167-15</inkml:trace>
  <inkml:trace contextRef="#ctx0" brushRef="#br0" timeOffset="101772.3304">9395 5246 264 0,'12'-14'131'0,"-7"1"-17"0,-5 0 8 16,0 1 56-16,0-1 11 15,-3 2-37-15,-5 2-25 16,-8 3-28-16,-2 6-33 15,-5 0-34-15,-5 12-21 16,2 17 9-16,-4 12 3 16,5 12-1-16,1 3 0 0,9 1-6 15,9-7-11 1,6-9-5-16,14-8 0 0,17-11-12 16,6-10-48-16,7-8-34 15,3-4-42-15,-3-5-86 16,-31-7-105-16,-2 0-15 15</inkml:trace>
  <inkml:trace contextRef="#ctx0" brushRef="#br0" timeOffset="102071.856">9534 5356 416 0,'0'-15'228'16,"0"15"-49"-16,-3 9-72 15,-7 14-17-15,10 10-35 16,0 2 12-16,5 0-29 15,15-3 0-15,10-8 6 0,7-7-3 16,0-8 7-16,-1-9-12 16,-7 0-19-16,-8-8 2 15,-7-11 15-15,-7-4-27 16,-4-5-7-16,-3-1-4 16,-7-1 4-16,-14-3 4 15,-8 5-1-15,-2 3 6 16,3 8-9-16,0 9-9 15,5 7-56-15,3 1-80 16,7 5-50-16,2 11-91 16,11-8-2-16,0-3-95 15</inkml:trace>
  <inkml:trace contextRef="#ctx0" brushRef="#br0" timeOffset="102471.1972">9818 5304 334 0,'11'-9'399'0,"-11"7"-187"15,0 0-119-15,0 1 34 16,-2 1-80-16,-2 0-47 16,-1 0-14-16,-2 7-15 15,-2 5 16-15,2 1 1 16,4-1 9-16,3-1-6 15,0-3 0-15,0 1 9 16,13-1 7-16,8 0 7 0,6-1 8 16,4 2 16-16,5-2-6 15,-1 3-11-15,0 1-5 16,-2 1 1-16,-8 1-7 16,-7-1-10-16,-10 1 3 15,-8-1-3-15,0 0 0 16,-10 1 24-16,-14-2 11 15,-6-2-3-15,-3-4-17 16,4-4-13-16,-1-1-2 16,1 0-12-16,8-7-52 15,0-6-58-15,8-4-49 16,2-6-78-16,11 12-40 0,0-3-63 16</inkml:trace>
  <inkml:trace contextRef="#ctx0" brushRef="#br0" timeOffset="102688.4712">9992 5044 666 0,'16'6'77'16,"-2"30"-5"-16,4 9 168 15,-1 4-71-15,3-1-66 16,2 1-61-16,-5-4-33 15,-6-6-6-15,0-6-3 0,-8-9-37 16,1-7-87-16,2-7-92 16,-6-10-113-16,0-2-203 15</inkml:trace>
  <inkml:trace contextRef="#ctx0" brushRef="#br0" timeOffset="102837.0747">10272 5269 480 0,'-34'-3'468'16,"-11"3"-302"-16,-7 5-154 15,-4 8 9-15,-6 1-21 0,43-7-58 16,2-1-314-16</inkml:trace>
  <inkml:trace contextRef="#ctx0" brushRef="#br0" timeOffset="120718.8957">1262 3955 102 0,'6'-4'191'0,"-6"2"-93"16,2 0-16-16,-2 1 1 16,0-2-11-16,0 2 11 15,3-1-1-15,-3 0 10 16,0-1-3-16,0 0-21 16,0 1-18-16,0-2-4 15,0 1-13-15,0 0-9 16,0 0-23-16,-3 1-1 15,-1 1-16-15,0 0 2 16,-5 0 2-16,2 1 6 16,-1 0 6-16,-2 0 6 15,-5 0 2-15,-2 0-2 0,-1 5 3 16,-5 4-6-16,4 0 10 16,-6 2-11-16,2 0-1 15,1 3 10-15,1-1-1 16,-3 1 2-16,1 2 1 15,2 0-8-15,-3 4 12 16,4-1-6-16,-4 1 2 16,2 1 5-16,-1 2 3 15,-1 1 4-15,0 2-6 16,0 0 5-16,1 4 1 16,-1-2-8-16,2 0 1 15,7 2-2-15,-3 0-7 16,4 0-7-16,4 3 15 0,1-1-17 15,2 2 2-15,5-1 5 16,2 2-3-16,0-1-2 16,0-1 7-16,0 1-9 15,7-1 3-15,-1-1-1 16,3 0 0-16,0-2 1 16,2-1-3-16,0-3 6 15,1-2-3-15,2-2 7 16,2 0-7-16,2-2 1 15,4-2 3-15,3-1-3 16,1 0-4-16,0-2 7 16,1 0 2-16,-1-2-5 15,-2 1-4-15,1-1 2 16,0-1 3-16,3-1-5 0,2 0-7 16,-1-2 7-16,0 1-4 15,1 0 2-15,-1 0 2 16,1-1 2-16,0 1-2 15,1-2-2-15,0 0 2 16,-5-3 0-16,-4-1-3 16,0-3-6-16,-5-1 5 15,3 0-16-15,-6 0-2 16,3 0 21-16,-1 0-1 16,0-1-13-16,-7 0-35 15,-5-1 29-15,2 1 7 16,-4 1-3-16,-2-2-9 0,0 2-12 15,0 0-11-15,0 0-24 16,0 0-17-16,-2-1-13 16,-6-3-17-16,3-2-17 15,-3 0-7-15,5 3-59 16,-1-1-73-16</inkml:trace>
  <inkml:trace contextRef="#ctx0" brushRef="#br0" timeOffset="124651.7419">1204 4992 50 0,'-2'0'146'0,"2"0"-66"15,0 0-7-15,0 0-2 16,0-1 2-16,0 1-2 16,0-1-9-16,0-2-10 15,0 3 17-15,0-1 14 16,0 1 6-16,0 0 10 15,0 0-8-15,0 0-23 16,0 0-21-16,0 0-19 0,0 0-18 16,4 0-10-1,7 0 0-15,6 0 0 0,6 5 20 16,6 6-1-16,2 3-5 16,0 0-1-16,2 1-6 15,-1-1 2-15,-4-1-8 16,-4-5 1-16,-13-2 2 15,-1-4-4-15,-7-1 5 16,-3-1-5-16,0 0 0 16,0 1 10-16,0-1-5 15,0 0 7-15,0 0-1 16,0 0-6-16,0 2 2 16,0-2-7-16,0 1 0 15,0-1-4-15,0 0-10 16,0 0 4-16,0 0 3 0,0 0-2 15,0 0 6 1,0 2-5-16,0-2 1 0,0 0 3 16,0 0 4-16,0 0-5 15,0 0-2-15,0 0 2 16,0 0 5-16,0 0 0 16,0 0 0-16,0 0-1 15,0 1 1-15,0 1-4 16,-2 2-6-16,-2 2 7 15,-6 2 3-15,-3 3 3 16,-4 0 2-16,-3 4 4 16,0-3 6-16,-2 1-3 0,1 0-4 15,0-1-4-15,2 0 6 16,3-1-10-16,-1-2 0 16,5-1 3-16,3-2-1 15,0-1-2-15,2-1 2 16,1-1-2-16,0 1 2 15,1-1-1-15,0 1-1 16,1 0 4-16,0-2-4 16,1 0 2-16,1-1-1 15,2-1-1-15,0 1 6 16,0 0-6-16,0-1 3 16,0 1 8-16,0-1-10 0,0 0 5 15,-2 0 1-15,2 0 1 16,0 0 6-16,0 0-1 15,0 0-3-15,-2 0 5 16,2 0-6-16,0 0-2 16,0 0 11-16,0 0 1 15,0 0 3-15,0 0 2 16,0-6-2-16,0-5-17 16,0-5 1-16,0-7-6 15,0-3 0-15,0-5-4 16,0-6 2-16,0-1-2 15,4 3-3-15,3 4 7 16,-1 8-2-16,-3 7 6 16,-1 3-8-16,-1 6 4 15,-1 2 0-15,0 4-2 0,0 1 1 16,0 0 1-16,0 0-8 16,0 0 7-16,0 0-12 15,0 0-5-15,0 0 1 16,0 0-4-16,0 0 12 15,0 0 5-15,0 0 4 16,0 0 0-16,0 0 0 16,0 0-2-16,0 0 2 15,0 0-1-15,0 0-5 16,0 0 6-16,0 0-3 0,0 0-8 16,0 0-5-1,0 0 7-15,0 0 5 16,0 0-4-16,0 0-3 0,0 0 3 15,0 0-8-15,0 1 4 16,0 8 5-16,0 0-12 16,2 3 3-16,0 5-4 15,-2 2-7-15,4 7 4 16,-4 3 5-16,0-3 1 16,0 0-7-16,0-9 5 15,0-3 16-15,0-6-2 16,0-7-1-16,0-1 0 15,0 0-1-15,0 0 6 16,0 0-9-16,2-3-5 16,2-11 5-16,3-8 4 15,2-5 4-15,0-3 4 16,-2-2-2-16,1 5 9 0,1 5-6 16,-5 9-2-16,-1 6 7 15,-3 5 4-15,0 2-11 16,0 0-1-16,0 9 2 15,0 9-2-15,0 8 9 16,0 9-2-16,0-1-4 16,0-5-2-16,0-9 1 15,0-7 3-15,0-9-5 16,0-4 0-16,0 0 1 16,0 0-1-16,0-3-14 0,4-9-21 15,3-7 35-15,-4-5 1 16,2 0-1-16,0-1 0 15,-4 7-12-15,-1 5 5 16,0 9 5-16,0 4-2 16,0 0-17-16,0 8-24 15,0 9 33-15,0 9 12 16,0-2 15-16,0-5-3 16,0-5-5-16,0-9-2 15,0-3 4-15,0-2-5 16,0 0 2-16,2 0-6 15,5-7-16-15,1-5 5 16,-2-4 2-16,2 0 5 16,0 1-10-16,-6 4 0 0,-1 5 2 15,-1 4-2-15,0 2 5 16,0 0-8-16,0 0-6 16,0 5 19-16,0 4 4 15,2 1 24-15,5-3-3 16,-4-2-10-16,6-3-4 15,0-2 0-15,2 0-3 16,0 0-3-16,2-1 14 16,0-6-11-16,1-1 16 15,-4 0-20-15,-5 2 2 16,0 3-1-16,-1 3 2 16,-4 0-2-16,0 0-1 15,0 0 6-15,0 0 4 16,0 0 6-16,0 0-14 0,0 0-2 15,0 0-17-15,-1 0 16 16,-9 0-8-16,1 5-1 16,-4 1-7-16,-3 0-12 15,-2 2 9-15,-3 0-8 16,0-2 7-16,0 2 17 16,0-2 4-16,2 0 1 15,3 1-1-15,2 0-2 16,5-4-1-16,1 4-3 15,4-2 1-15,0 0-8 16,-1 3-7-16,1 0-2 16,4 1 4-16,0 0 11 0,0-1 3 15,0 0 3 1,0 0 1-16,0-4 2 0,0-1 0 16,0-1-1-16,0-2 1 15,0 0 2-15,0 0 11 16,0 0 3-16,0 0-4 15,0 0-1-15,0 0 2 16,0 0-10-16,0 0-5 16,0 0 3-16,0 0 2 15,0 0 2-15,0 0 3 16,0 0 2-16,0 0 2 16,0 0 1-16,0-3-4 15,0-5 0-15,0-2-11 16,0-3-11-16,0 1 3 15,0 1 8-15,2-2 1 0,5 1-1 16,-3 1-4-16,0-1 4 16,1 1 0-16,-2 1 1 15,-1 0 5-15,2 0-5 16,-4 5-1-16,0 1 3 16,0 2-4-16,0 2 1 15,0 0-15-15,0 0-36 16,0 0 42-16,-4 8-1 15,0 0 6-15,-2-1 3 16,4-1 2-16,0-3 1 0,2-3-2 16,-2 0 0-1,2 0 7-15,0-3-6 0,0-8-1 16,0-5-19-16,-2 1 19 16,-3 1 1-16,1 0 4 15,4 2 10-15,-3 2-4 16,3 2-6-16,0 2-5 15,-2 3 3-15,2 1-2 16,0 0 0-16,-2 2 3 16,2 0-1-16,0 0-3 15,0 0-2-15,0 0 2 16,0 0 0-16,0 0-3 16,0 0-6-16,0 0-8 15,0 0-6-15,0 0 11 16,7 0 12-16,2-2 0 0,-1 1 6 15,0 0-6-15,-2 0 0 16,-4 1 0-16,-1 0 1 16,-1 0 2-16,0 0 5 15,0 0 12-15,0 0 16 16,0 0-10-16,0 0-26 16,1 0-3-16,7 0-9 15,2 7 12-15,4 4 8 16,4 1 1-16,-2 0-2 15,3 1 3-15,0-3-2 16,1-1-2-16,-1-1 0 16,-1-2 0-16,-2-3-1 15,-6-1 1-15,-2-2-5 0,-5 0-1 16,-2 0 6-16,-1 0 4 16,0 0-4-16,0 0 1 15,0 0 12-15,0 0-8 16,0 0-4-16,0 0-7 15,0 0 0-15,0 0-3 16,0 0-3-16,0 0 3 16,0 0-6-16,0 0-1 15,0 0 10-15,-1 0-2 16,-9 0-15-16,1-2 17 16,2-5 7-16,-6-1-4 0,0-2-3 15,-1-1 2 1,-3 0 0-16,-3-1-2 0,-3-2 3 15,1 3 6-15,-1-2-6 16,4 2 2-16,1 3-5 16,4 4 1-16,3-1-1 15,2 4-4-15,1 0-5 16,3 0 6-16,-2 1-7 16,3 0-13-16,-1 0-5 15,1 0-13-15,-1 0 10 16,3 0 5-16,0 0-3 15,2 3-1-15,0 2 4 16,0-2-2-16,0 2-7 0,0-1 13 16,0 0 11-1,0 1 2-15,0-1 6 16,0-2 2-16,0 0 1 0,0 0 0 16,0-2 0-16,0 0 1 15,0 1-1-15,0 1-3 16,0 0-5-16,2 3 2 15,5 0-2-15,-5 3 1 16,2 5 0-16,3 4 3 16,0 4 3-16,-4 2 1 15,-1 1 0-15,0-2 8 16,-2-2 2-16,0-1-3 16,0-4 3-16,0-2-6 15,0-3 0-15,0-1 5 0,0-3-8 16,4-1 2-16,-3-1-1 15,0-2-2-15,1 0-2 16,0-2 0-16,0 0-1 16,3 0-9-16,-1 0-2 15,1-4 14-15,-1-5 13 16,3-4-1-16,2-3-3 16,-5 0-5-16,4 0-1 15,-5 3 2-15,-1 6 1 16,-2 5 17-16,0 2 7 15,0 0 15-15,0 0-45 16,0 5 4-16,0 7 9 16,-5 3-1-16,-3-1-5 0,7-3-1 15,-2-4-4 1,3-3 0-16,0-4 0 0,0 0-2 16,0 0-10-16,0 0-32 15,0-2-41-15,3-6 19 16,6 0-46-16,-8 4-79 15,1 1-98-15</inkml:trace>
  <inkml:trace contextRef="#ctx0" brushRef="#br0" timeOffset="132267.2188">5485 4922 105 0,'0'0'44'0,"0"0"-27"16,0 0 11-16,0 0 14 15,0 0 2-15,0 0-15 16,0 0-11-16,0 0-4 16,0 0 2-16,0 0 5 15,0 0 6-15,0 0-7 16,0 0 5-16,0 0-5 0,0 0-1 16,0 0-5-1,0 0-3-15,0 0 3 0,-3 0 2 16,3 0 0-16,0 0-3 15,0 0-9-15,0 0-1 16,0 0 1-16,0 0 1 16,0 0 6-16,-2 0-3 15,2 0 1-15,0 0-1 16,0 0-6-16,0 0 1 16,0 0-2-16,0 0 0 15,0 0 5-15,0 0-4 16,-2 2 3-16,0 2 5 15,0 5 11-15,-3 2 11 16,3 3 1-16,-2 2-3 16,1 3-6-16,-1 0 6 0,3 1 2 15,0-1-7 1,1-1-16-16,0-3-3 0,0-3-6 16,0-4 3-16,0-2-3 15,0-3 1-15,0-1 0 16,0-1-1-16,0-1 1 15,0 0 2-15,0 0-3 16,0 0-3-16,0 0 0 16,0 0-5-16,0 1-2 15,0 1 3-15,0 0 3 16,0-1 2-16,0 0-8 16,0-1-7-16,-4 0 17 0,4 0 0 15,0 0 0 1,0 0 3-16,-2 1-1 0,2 1-4 15,-3 2 2-15,1-1 0 16,-3 1 0-16,5-1 0 16,-3-2 0-16,3-1 2 15,0 0-2-15,0 0 5 16,0 0 1-16,0 0-3 16,0 0 0-16,0 0-2 15,-1 0-1-15,-1 0 0 16,-1 0-4-16,-1 0 4 15,0 0-2-15,-3-1-8 16,4-3 2-16,-4 1-4 16,1 1 0-16,-2 2-6 0,-1 0 4 15,0 0 7 1,-2 0 0-16,-5 7-3 0,3 4 0 16,0-2-12-16,0 1 5 15,2-3 11-15,-1-1 5 16,7-1 1-16,4-3 0 15,-3-1 0-15,4-1-1 16,0 0-2-16,0 0-11 16,0 0-19-16,4-4 20 15,2-4-7-15,3 1 20 16,-1-2 0-16,3 0 0 0,-2 2 0 16,1-1 5-1,1 1-4-15,-1 1 0 0,3 1-1 16,-3-1 1-16,-1 1 1 15,0 0 0-15,-6 1-1 16,0 2 0-16,-3 2 1 16,0 0 1-16,0 0-3 15,0 0-7-15,0 0 2 16,0 0-14-16,0 0 15 16,-6 0-1-16,-3 0-1 15,-2 0-10-15,3 0-5 16,-1 0 9-16,5 0 10 15,4 0 1-15,0 0 1 0,0 0-4 16,0-4-6-16,2-3-1 16,7 0 6-16,0 2 5 15,-4 1 3-15,0 3 1 16,-3 1 2-16,-2-1 6 16,0 1-5-16,0 0-6 15,0 0-1-15,0 0 2 16,-2 0 4-16,-5 5 5 15,-1 0 1-15,-3 1-4 16,4-1-8-16,-2-2 0 16,2-2-3-16,0 0 1 15,2-1-7-15,2 0 3 16,-1 0 5-16,0 0 0 16,1-1 1-16,-3-2 1 15,3-1-1-15,-4 1 3 16,0 1-3-16,3 0 3 0,3 1 0 15,-4-1-3-15,3 2 1 16,2 0 0-16,0 0 5 16,0 0 1-16,0-1-7 15,0 0-12-15,2 1-9 16,8 0 16-16,6 0 5 16,2 0 3-16,2 0 8 15,2 0-8-15,-5 0-1 16,0 0 2-16,-2 0-3 15,-2 0-1-15,-2-5 0 16,-5 0-4-16,1 0 4 16,-6-2 2-16,3 2-1 15,-4 2 5-15,0-2-5 0,0 1-1 16,0 0-9-16,0-1-3 16,0 1-8-16,0 1-14 15,0-1 13-15,0 2 20 16,0-1 0-16,0 0 1 15,0-1 5-15,0-1 0 16,0 4-2-16,0-2 13 16,0 2 5-16,0 0-7 15,0 1-8-15,0 0 3 16,0 0-9-16,0 0-5 0,-4 0 1 16,-2 5 4-1,0 5 2-15,-1 0 5 0,-2 0 0 16,4-1 0-16,-2-2-3 15,4-2-1-15,1-2-1 16,2-1-2-16,-3-2-1 16,3 0-6-16,0 0-8 15,0 0 0-15,0-6 15 16,5-5-15-16,-4 1-2 16,1 0 8-16,0 2 1 15,1 2-5-15,-3 2 13 16,0 1 0-16,0 2-3 15,0 1 1-15,0 0-17 16,0 0 19-16,0 0 3 16,0 0-1-16,0 0 0 0,0 0 0 15,0 0 2-15,0 0-2 16,0 0 3-16,0 0 4 16,0 0-3-16,0 0-6 15,2-3-8-15,3-1 8 16,0-1-5-16,4-1-11 15,-6 3 1-15,0 2 2 16,-3 1-3-16,0 0 5 16,0 0-11-16,0 0 22 15,-4 0 4-15,-3 6 15 16,-2 2-5-16,4 0-2 16,-5 0-9-16,2-1-2 0,3-2-1 15,0 1-5-15,3-4-27 16,2-2-55-16,0 0-76 15</inkml:trace>
  <inkml:trace contextRef="#ctx0" brushRef="#br0" timeOffset="157030.986">5184 5108 46 0,'0'1'58'0,"0"-1"-38"16,0 0-9-16,0 0 8 15,0 0 23-15,0 0 1 16,0 0-5-16,0 0-8 15,0 0 1-15,0 0-4 16,0 0-12-16,0 0-5 16,0 0 0-16,0 0 3 15,0 0-1-15,0 0 1 16,0 0 4-16,0 0 1 0,0 0-2 16,0 0-1-16,0 0-4 15,0 0-1-15,0 0-6 16,0 0-4-16,0 0-1 15,0 0 1-15,0 0 3 16,0 0-2-16,0 0 4 16,0 0 4-16,0 0 3 15,0 0-1-15,0 0-2 16,0 0 4-16,0 0-4 16,0 0-4-16,0 0-5 15,0 0 0-15,0 0 0 0,5 2 0 16,1 2 1-1,1 0 0-15,-1-1 15 0,1 0-13 16,-4 0-2 0,5-1 0-16,-5 2 0 0,-1-3 1 15,0 1-2-15,0-1 1 16,0 0-1-16,-2-1 0 16,4 0 0-16,-4 1 0 15,3 0 0-15,-1-1-1 16,-2 1 1-16,2-1 0 15,0 2-1-15,1-1-1 16,1 0 1-16,-3 3 0 16,5-3-3-16,-2 2 4 15,-1-1 0-15,4 0 0 16,-4 1-3-16,2 1 1 0,4-2 1 16,-5 1-2-16,3-1 0 15,0-2 3-15,-1 1-4 16,-3 0 4-16,0 0 0 15,0 0 1-15,-1 0-1 16,0 0 0-16,0-1 0 16,1 2 0-16,-1-1 0 15,2 0 0-15,-2 0 0 16,1 0 0-16,-1-1 0 16,1 0-2-16,5 0-2 15,-5 0-2-15,4 0 2 16,-2 1-4-16,2-1 8 0,-3 1-1 15,2 1 0-15,-4-2-1 16,1 1 1-16,0-1 0 16,-3 2 1-1,2-1-3-15,-1 0 2 0,-1 0 1 16,2-1 1-16,0 0-1 16,1 1 0-16,-1-1-1 15,-1 1-2-15,1 1-2 16,0 0-4-16,3 0 9 15,-1 0 0-15,1 1 1 16,-3-1-1-16,-1 1 0 16,2-2 0-16,-1-1 0 15,1 0 0-15,-1 0 1 0,-2 0-1 16,0 0 0 0,0 0 0-16,0 0 0 0,0 0-1 15,0 0-1-15,0 0-4 16,0 0 4-16,0 0 2 15,1 0 2-15,-1 0-2 16,0 0 0-16,0 0 0 16,0 0 0-16,0 0 1 15,0 0 0-15,0 0-1 16,0 0 0-16,0 0-5 16,2 0 2-16,-2 0-3 15,0 0-6-15,0 0 12 16,0 0 1-16,2 0 1 15,2 0-2-15,-4 0 0 16,0 0 0-16,0 0 2 0,0-1 2 16,0-3 4-16,0 0-5 15,0 1-2-15,0 2 1 16,1 0 0-16,-1 0 2 16,0 0-2-16,0 0 0 15,0-1 0-15,0-1-1 16,0 1 3-16,0-1-4 15,0 0 0-15,1-1-2 16,1 0-1-16,0-2 0 16,1 2-1-16,1-1-1 15,-2 1 0-15,0 3 4 0,-2 0-2 16,0 1 3 0,0 0 0-16,0-1 1 0,0-1-1 15,3 2 2-15,-3-1-1 16,0-3 1-16,0 2-2 15,2 0 0-15,-2 0 0 16,0 0-1-16,0 1 0 16,2-1 1-16,-2 1 0 15,0 1 0-15,0-2 0 16,0 2 1-16,0 0-1 16,0-1 0-16,0 1 1 15,0 0-1-15,0 0 3 16,0 0-3-16,0 0-3 0,0 0 0 15,0 0-2 1,0 0-1-16,0 0-1 0,0 0-6 16,0 0 0-16,0 0 0 15,0 0-1-15,0 0-1 16,0 0 2-16,0 3 9 16,0 0 4-16,-4 1 4 15,1 1-1-15,-2 2 1 16,-1 0 0-16,1-2-2 15,0 1-1-15,1-2-1 16,3-2 2-16,-4-1-1 16,3 0-2-16,2-1 0 15,0 0-5-15,0 0 6 0,0 0 2 16,0 0 0 0,0 0 3-16,0 0 1 0,0 0 3 15,0 0 3-15,0 0-4 16,-3 0-1-16,2 0-5 15,1 0-2-15,-2 0-1 16,2 0-5-16,-3 0 6 16,-1 0 3-16,0 0-3 15,-1-2 0-15,2 1-11 16,-4-2 11-16,2 2-1 16,-3-1 0-16,2 1 1 15,0 0 0-15,-1 1 5 16,4-1-5-16,-2-1 1 15,1 2 0-15,3-3 0 0,-1 0 0 16,2 0-1-16,-4 0 0 16,4 1-8-16,-2 0 1 15,2 0 5 1,-2 1 2-16,2 0 1 0,0 0 9 16,-1 1-5-16,1-2-2 15,0 2-1-15,0 0-2 16,0 0-2-16,0 0-5 15,0 0 1-15,0 0 2 16,0 0 4-16,0 0 2 16,0 0-2-16,0 0-2 15,0 0 0-15,0 0 2 16,5 2 0-16,4 4 5 0,3-1 1 16,5 2 9-1,1 0-9-15,-2-2-5 0,3 0 4 16,2-2-1-16,-3-1 2 15,-3 0-6-15,1 0 8 16,-8 0-7-16,1 1-1 16,-4-2-2-16,-2 0-3 15,-1 0-3-15,0-1 0 16,1 1 5-16,-1 1 3 16,-2-2 0-16,3 2-1 15,-1-2 0-15,1 1 0 16,0 0-2-16,-3-1-4 15,0 0-11-15,0 1-3 0,0 0 4 16,0-1 4-16,0 0 4 16,0 0 5-16,0 0 0 15,0 0 4-15,0 0 12 16,-3 0 3-16,0 0-9 16,1 0-6-16,0 0-1 15,1 0-7-15,-1 0-4 16,-5 0-10-16,4 0-28 15,-2 0-46-15,2 0-25 16</inkml:trace>
  <inkml:trace contextRef="#ctx0" brushRef="#br0" timeOffset="158290.3853">5518 5243 41 0,'0'1'31'0,"0"-1"-22"16,0 0 10-16,0 0 4 15,0 0-2-15,0 0-4 16,0 0 4-16,0 0 1 16,0 0-3-16,0 0 1 15,0 0 9-15,0 0 5 16,0 0-3-16,0 0-4 16,0 0-4-16,0 0-8 0,-2 0-6 15,-1-1-3-15,1 0-2 16,-3-2 1-16,-2 3 0 15,1-2-3-15,-2 0 3 16,1 1-3-16,3-1-1 16,-3 0 2-16,3 2 1 15,-3-3 2-15,6 1 4 16,0 2-9-16,1-3 1 16,0 2 3-16,-4-3 2 15,2 2-5-15,0 1-2 0,1-1 0 16,-1 2 0-1,-1 0 0-15,1-2 2 0,2 2-2 16,0 0 2-16,0-1 1 16,0 0-2-16,0 0-1 15,0 0 0-15,-3-1 0 16,2 0 0-16,-4 0 0 16,3 0-1-16,-2 0-7 15,2 0 8-15,-1-1 2 16,-1 0-2-16,3 0 1 15,-1-1-1-15,-1 1 1 16,3 0-1-16,0 0-1 16,0 1-3-16,-2 0-4 0,2-1-1 15,0 3 8 1,0-2 1-16,0 1-15 0,0 0 5 16,0 1-2-16,0 0 8 15,0 0-1-15,0 0-18 16,0 0-15-16,0 0-19 15,0 0-21-15,0 0 10 16,0 0-8-16</inkml:trace>
  <inkml:trace contextRef="#ctx0" brushRef="#br0" timeOffset="158692.3996">5545 5213 82 0,'0'1'0'0,"3"-1"-1"16,-3 0-11-16,0 0 1 16,0 0 6-16,0 1-3 15,0-1-11-15</inkml:trace>
  <inkml:trace contextRef="#ctx0" brushRef="#br0" timeOffset="168795.6316">8001 5560 117 0,'0'0'80'16,"0"0"-39"-16,0 0 12 15,0 0 7-15,2 0-12 16,3 0-2-16,-3-1-16 15,0-2-8-15,0 0-8 16,3 0-3-16,-4 0 0 16,4-1 1-16,-1 1 3 0,1-1 0 15,-1 0-1-15,-1 0-6 16,1 1-4-16,-4 2 2 16,0 1 2-16,0 0 2 15,0 0 5-15,0 0 4 16,0 0-19-16,-7 5-19 15,-2 4 19-15,-3 2 2 16,-2-1 9-16,3 1 0 16,1-1-2-16,3-1 2 15,-1-1-4-15,5-2-1 16,-2-2-6-16,5-2 0 16,0-2 3-16,0 0-3 15,0 0-1-15,0 0-3 0,0 0-3 16,2 0-3-16,7-6-11 15,-1-3 19-15,2-1-5 16,0 1 3-16,-2-1-15 16,-2 2-4-16,-1 1 16 15,-3 4 3-15,-2 1 4 16,0 2 0-16,0 0 3 16,0 0 1-16,-5 0-4 15,-6 6-20-15,0 5 20 16,-1 0 11-16,2 0-6 15,1-3 12-15,5-4 1 16,4-1-12-16,0-3-1 16,0 0-1-16,0 0-4 15,0 0 2-15,4-2-2 16,5-6-14-16,1-1 8 0,-3-1-3 16,1 2 3-16,-5 3 6 15,-2 2 2-15,-1 2-2 16,0 1 0-16,0 0-4 15,-9 0-7-15,-3 3 4 16,0 6 7-16,-1-1 6 16,5-1 10-16,2-3-3 15,6-2 1-15,0-2-3 16,0 0-5-16,0 0-4 16,9 0 0-16,7-9-1 15,0-3 6-15,-4 2-3 16,-1 1-1-16,-2 1-3 0,-4 2 0 15,-3 2 0-15,-2 3-3 16,0 1 2-16,0 0 0 16,0 0-1-16,-7 0-16 15,-4 2 18-15,5 1 7 16,-2 0-5-16,6-2-1 16,-1 0 2-16,3-1-2 15,0 0 2-15,0 0 0 16,0 0-2-16,0 0-1 15,0 0-4-15,-2 0-1 16,2 0-3-16,0 0-12 16,0 0-2-16,0 0 20 15,0 0 0-15,7-5-6 0,1-1-9 16,-4 0-7-16,0 4 13 16,-4 1 11-16,0 1 1 15,0 0-1-15,0 0-5 16,-2 0-10-16,-4 3 15 15,-4 4 2-15,0 0 3 16,-1 1 3-16,4-1-2 16,0-1 0-16,3-3-5 15,3-1-1-15,1-1 0 16,0-1-13-16,0 0-6 16,0 0-1-16,0 0-1 15,0 0 8-15,0 0 2 0,0 0 8 16,0 0 3-16,0 0 10 15,3 0 1-15,2-4-3 16,-1 1-2-16,-2 1 16 16,-2 1-3-16,0 1 1 15,0 0 8-15,0 0 0 16,0 0-3-16,-2 0-24 16,-5 4 2-16,0 3 14 15,-1 3-5-15,0-2 5 16,3-1 4-16,0 0-11 15,3-3-2-15,-2-1 5 16,4-1 4-16,0-1-12 16,0 1-4-16,0-2-1 15,0 1 1-15,0 2 1 16,-3-1-1-16,3 1-1 0,0-1 2 16,0-1-1-16,0-1 0 15,0 0-1-15,0 0-4 16,-2 0 4-16,2 0 0 15,0 1 0-15,0-1 0 16,0 0 0-16,0 0-2 16,-2 0-9-16,2 1 9 15,-1 1 0-15,-5 0-2 16,4-1 2-16,0 0 1 16,2 0 1-16,-2-1 0 15,2 1 0-15,0-1 1 16,-3 0-1-16,3 0 1 15,0 1-1-15,0-1 0 0,0 0 0 16,0 0 0 0,0 0 0-16,0 0-1 0,0 0 1 15,0 0 0-15,0 1-2 16,0-1 1-16,0 0 0 16,0 0 2-16,0 0 0 15,0 0 0-15,0 0-1 16,0 0 1-16,0 0-1 15,0 0 0-15,0 0-1 16,0 2 1-16,-3 0-4 16,1 0 3-16,2 0-2 15,0-2 3-15,0 0-2 0,0 0-3 16,0 0 4 0,0 0 1-16,0 0-1 0,0 0 0 15,0 0 1-15,0 0 2 16,0 0 2-16,0 0 0 15,0 0 3-15,0 2-2 16,0 0-3-16,2 0 8 16,4-1 7-16,-4 0 1 15,0 0 2-15,3 0 6 16,1 2 2-16,-1-2-6 16,1 0-6-16,2 2-3 15,2 0-6-15,0-2-4 16,0 2-1-16,1-1-2 0,0 2 1 15,-3-3 6 1,-3 1-7-16,0-1 5 0,-2-1-1 16,-2 0-3-16,-1 0-1 15,0 0 0-15,0 0 3 16,0 0-2-16,0 0-1 16,0 0 2-16,0 0-2 15,2 0 1-15,-2 0 3 16,0 0-4-16,0 1 2 15,0-1-1-15,2 1 1 16,-2-1-2-16,3 0 1 16,-1 0-1-16,0 0 0 15,2 1 1-15,-1-1 2 16,-1 1-3-16,-2-1 0 0,1 0 1 16,-1 1-1-16,2 0 0 15,1 0-1-15,1 0 1 16,-3 1-2-16,3-2 2 15,0 1 0-15,-1 0 0 16,-1 0 0-16,0-1 2 16,1 0-1-16,0 1-1 15,-3-1 4-15,1 0-4 16,-1 0-1-16,0 1 1 16,0-1 0-16,0 2-3 15,0 0-8-15,2 0-3 16,-2-1 9-16,2-1-1 15,-2 0 6-15,0 0 2 0,0 0-1 16,0 0-1 0,0 1 0-16,0-1 0 0,0 0 3 15,0 1 2-15,0-1 5 16,0 0 1-16,0 0-4 16,0 0 0-16,0 0-7 15,3 1 0-15,-3 0-1 16,2 0-4-16,-1 0 5 15,2 0 5-15,-1 0-4 16,-2-1-2-16,0 0 2 16,3 0 3-16,-3 0-2 15,0 0 1-15,0 0-2 0,0 0 3 16,0 0-2 0,0 0 0-16,0 0 4 0,0 0-5 15,0 0 3-15,0 0-4 16,0 0 0-16,0 0 0 15,0 0 0-15,0 0 0 16,0 0 5-16,0 0 5 16,0 0 1-16,0 0 1 15,0 0 9-15,0 0 5 16,0 0 9-16,0 0-3 16,0 0-14-16,0 0-10 15,0 0-2-15,0 0-6 16,-3-1 7-16,1-4 5 15,-1 0-12-15,2-2 0 16,1-1-11-16,-2 0 10 0,2-1 1 16,0 0-3-1,0 1 3-15,0 0 0 0,0 0 4 16,0 0-4-16,0 1-3 16,0 0-6-16,0 2-1 15,0 3 6-15,0 0 2 16,0 0 2-16,0 0 2 15,0-1-1-15,0 1 4 16,0-1-5-16,0 1 0 16,0 0-3-16,0 1-2 15,0-1 3-15,0 0-11 16,-3-1 13-16,1 1 0 0,2 0-3 16,0-1 3-16,0 0 1 15,0-1 5-15,0-1-1 16,0 1-4-16,0 1 1 15,0-1 1-15,0 1-3 16,0 0 5-16,-2 0-5 16,2 0 0-16,0 1 0 15,0-1 1-15,-1 1-1 16,1-3 0-16,0 2 0 16,0 0 0-16,0-2 0 15,0 2 2-15,0 0-2 16,0 0 0-16,0-1 0 15,0 1 0-15,0-1-3 0,0 1 1 16,0 1-4-16,0-1 4 16,0 2 2-16,0 0 0 15,0 0 3-15,0 0-3 16,0-1 0-16,0 1 0 16,-3 0 2-16,3 1 0 15,0 0-4-15,0-2 2 16,0 2 0-16,0 0-3 15,0 0 6-15,0-1-1 16,0 1-2-16,0 0 1 16,0 0-1-16,0 0 2 15,0-1-2-15,-3-1 0 16,3 0 0-16,-2 1 0 0,0-1 0 16,2 0-5-1,0 1-6-15,0 0 1 0,0 1 10 16,0 0 6-16,0-1-6 15,0 1 1-15,0 0-1 16,0 0 2-16,0 0 1 16,0 0-2-16,0-1-1 15,0 0 2-15,0 1-2 16,0-1 0-16,0 1 0 16,0 0 0-16,0 0 0 0,0 0 0 15,-1 0 0 1,1 0 0-16,0 0 0 0,0 0 0 15,0 0 0 1,-2 0 0-16,2 0 1 0,0 0 1 16,0 0 1-16,0 0-1 15,0 0-2-15,0 0 0 16,0 0 0-16,0 0 0 16,0 0-2-16,0 0-4 15,0 0 6-15,0 0 3 16,0 0 0-16,0 0 2 15,-4 0-5-15,4 0-8 16,-2 0-3-16,-1 0 11 0,-1 0 2 16,-2 4 4-1,-1-1-5-15,5 0 1 0,0 0-2 16,0-2 0 0,-1 0 1-16,3 0-1 0,0-1 0 15,0 0 0 1,0 1-3-16,0-1-24 0,0 0-50 15,0 0-56-15,11 0-41 16,-8 0-67-16,0 0-12 16</inkml:trace>
  <inkml:trace contextRef="#ctx0" brushRef="#br0" timeOffset="177345.2472">8080 5570 102 0,'0'0'49'16,"0"0"-9"-16,0 0 7 16,0 0 10-16,0 0-7 15,0 0-7-15,0 0-4 16,0 0 0-16,0 0 5 15,0 0 10-15,0 0-8 16,0-2-9-16,0 1 1 16,0 0-5-16,2-1 4 15,3 0-3-15,9-1-13 16,0 1-6-16,4 0 11 16,3 1-6-16,-2-1 10 15,1 1-8-15,-2-1 5 16,0 0 6-16,1-2-8 0,-3 1 1 15,2-1-14-15,-4 0-9 16,-3 1 3-16,-1 0-5 16,1 0-1-16,-4 1 2 15,-1-1-2-15,-1 3-2 16,-2 0 2-16,0 0-4 16,0-1 0-16,-1 0 2 15,0 0-1-15,2 0 2 16,-1 1-3-16,-1-2 3 15,0 2-5-15,3-1 1 16,-1 1-6-16,-4-1-9 16,2 1 3-16,-2 0 7 0,0 0-3 15,0 0 1-15,0 0 5 16,2-1 6-16,0 1 1 16,-1 0 0-16,2-1 0 15,-1 1 0-15,-2-1-8 16,3 1 1-16,-3 0-4 15,0 0 2-15,0 0 3 16,0 0-10-16,0 0-5 16,0 0 1-16,0 0 19 15,0 0 1-15,0 0 5 16,0 0-5-16,0 0 4 16,0 0-1-16,0 0-3 15,0 0 1-15,0-1 0 0,0 1-1 16,0 0-17-1,0 0-7-15,0 0 13 0,0 0 3 16,0 0 0-16,0 0 7 16,2-1-6-16,-2-2 5 15,3 2-1-15,0-2 3 16,2-1 2-16,-2 1-2 16,2 1-3-16,-2 0 1 15,0 2-4-15,-1-3 3 16,1 1-3-16,0 0 1 15,-3 1-4-15,0 1 6 16,2 0 1-16,-2 0 2 0,0 0 0 16,0 0 3-1,0 0 1-15,0 0 1 0,0 0 2 16,0 0-7-16,0 0-2 16,0 0-7-16,-2 0 4 15,-6 0 5-15,-1 0 10 16,-4 0 1-16,3 0-7 15,0 0-4-15,-4 5 4 16,-2 0-4-16,0-1 0 16,3-1 1-16,0 1-2 15,2-2 1-15,4 3 0 16,0-3 0-16,3 0 0 16,-1-1 0-16,2 0 0 15,-3 1 0-15,2 0 0 16,-5-1-2-16,6 3 1 0,-5-2-2 15,4 1-1-15,-3-1 1 16,0 1 3-16,2-2 0 16,-1 1 1-16,4 0 0 15,-1-1-2-15,1 0 2 16,-2 0 0-16,0-1 3 16,-3 1-3-16,0 0 0 15,3 0 1-15,-1 0 0 16,-2 0-1-16,0 1 1 15,2 0-2-15,-2 0-2 16,3-1 1-16,-3 1 1 16,4-1 0-16,-5 0 2 15,-1 2-2-15,5-1 0 16,-5 1 0-16,4 0 0 16,1-2 1-16,-3 1-1 0,5-2 0 15,-1 0 0-15,1 0 0 16,0 0 0-16,-2 0 0 15,4 2 1-15,0-2-1 16,0 0-2-16,0 0 0 16,-3 0 0-16,2 0-2 15,-4 1 2-15,2-1 1 16,2 0 1-16,1 0 0 16,-2 0 0-16,2 2 0 15,0-2 0-15,0 0 0 0,0 0-1 16,0 0 0-1,0 0 0-15,0 0-9 0,0 0 1 16,0 0 0-16,8 0 0 16,3 0 9-16,3-3 13 15,3-3-7-15,-1 1 3 16,2 0-6-16,-7 2 8 16,1 1-4-16,0 0-3 15,-1 1-3-15,0 0-1 16,-3-1 1-16,1 0 2 15,2 0 0-15,-6 0-1 16,2 0 2-16,1 0-4 16,-5 1 4-16,6 0-4 15,-1-2-2-15,-5 2 2 16,4-1-1-16,-3 0 1 0,0 0 1 16,-1 1 0-1,4-1 1-15,-1-1-1 0,4 1 0 16,-2-2 1-16,0 1-2 15,-1 0 2-15,-1 0 0 16,-1 1-1-16,-2 1 0 16,-3 0-1-16,5-1 2 15,-2 0 4-15,6 1-1 16,-2-3-2-16,1 2 1 16,-3-2-4-16,3 1 1 15,-3 1-1-15,1 0 0 16,-3 1 0-16,-1 0 0 0,0 0 2 15,-2 1-1-15,0-1-1 16,3 1 0-16,-3-1 0 16,3 1 0-16,-2 0-1 15,-1 0 1-15,2-2 0 16,-2 2-1-16,0-1-3 16,0 1 2-16,0 0 1 15,0 0-1-15,0 0 1 16,0 0-7-16,0 0-1 15,0 0 2-15,0 0 7 16,0 0 4-16,0 0-4 16,0 0-1-16,2 0-3 15,1 0-1-15,-3-1-5 16,3 1 9-16,-3 0-2 16,0 0-5-16,0 0 1 0,0 0 2 15,0 0-7-15,0 0 6 16,0 0 6-16,0 0-1 15,0 0-1-15,0 0 2 16,0 1 0-16,0 4 0 16,0-1 4-16,0 1-1 15,0 0 0-15,-2-1 1 16,1 1 1-16,1-1 3 16,-3-2 0-16,3 1-2 0,0 0-3 15,-2 0-1 1,2-1-1-16,0 0 1 0,0-2-2 15,0 0 2 1,0 0-2-16,0 0 1 0,0 0 1 16,0 0-1-16,0 0 0 15,0 0-1-15,0 0 2 16,0 0 2-16,0 0 1 16,0 0-4-16,0 0-1 15,0 1-2-15,0 1-3 16,0 0 1-16,0 0 3 15,0 0 1-15,0-1-1 16,0 0 3-16,0 0-2 16,0 0 0-16,0-1-2 15,-2 1-3-15,1 0 2 16,-2 0 3-16,0 1-6 0,1 0-1 16,-1-1 3-16,-2 1 2 15,-1-1 2-15,-1 0 7 16,-1 0-3-16,2 0 0 15,-1 1-1-15,2-1 0 16,-3 0 2-16,-1 0-1 16,1-1 2-16,1 1 0 15,-4 1-6-15,1 0 0 16,-1 0 1-16,3 1-1 16,-1 0 0-16,-2 0-1 15,2 0 1-15,1-1-1 0,2 2 1 16,-2-1 0-1,1-1 0-15,-4 1 0 0,0 0 2 16,0-2-2-16,0 2 1 16,2-1-1-16,-2 0 1 15,6 0-1-15,0-1 0 16,2 0 1-16,1-1-1 16,-1 1 0-16,1 0 0 15,0 0 0-15,-5 1-3 16,3 0 3-16,1-1 0 15,-5 1-2-15,3 0 2 16,-1 0 1-16,-1 0 0 16,1 0-1-16,1-1 2 0,3 0-2 15,0-1 0 1,2 1 2-16,-2-1-2 0,-1 0-2 16,1 0 2-16,2 1 0 15,-2-1 0-15,2 1-1 16,-1-1 1-16,1 0 0 15,0 1 0-15,-2-1 0 16,2 0 0-16,0 1 0 16,-2 0 0-16,-2 0 1 15,1 0-1-15,2 0 0 16,-2 0-1-16,3-1 1 16,0 1 0-16,0-1 0 0,0 0 0 15,0 0-1-15,0 0 1 16,0 0 0-1,0 0 0-15,0 0 1 0,0 0 0 16,0 0-1-16,0 0 0 16,0 0 2-16,0 0-2 15,0 0 2-15,0 0 4 16,0 0-2-16,0 0-3 16,0 0-1-16,3 0 1 15,-1 0 9-15,8 0-4 16,-5 0 5-16,6-1-6 15,-2-1-3-15,0-1 2 16,2 1-3-16,0-1-1 16,0 1 1-16,2 0-1 0,0-2 1 15,-1 1-2-15,3 0 2 16,-6 0-1-16,0 0 1 16,-1 1-1-16,-3 0 0 15,2 0 2-15,1 0-2 16,-5-1 3-16,6-1-3 15,-1 1 1-15,-3-1 0 16,4 1 0-16,-2 0-1 16,-2 1 0-16,2 0 0 15,-1 0 0-15,0 0-1 16,1 0 1-16,-3 1 0 16,3-1 1-16,-3 1-1 15,-1 0 1-15,0 1-1 16,0 0-1-16,-1 0 1 0,4-1 1 15,-3 0 2-15,1 0 0 16,2 0 2-16,-3 0 0 16,2 0-2-16,-3 0 1 15,2 0-3-15,0 1 0 16,-4-1-1-16,2 0 0 16,-1 1 0-16,2-2 0 15,-1 1 0-15,3 0 0 16,-4 0-2-16,1 1-2 15,1 0 3-15,0-1 1 16,-3 1 1-16,0 0 0 16,2 0-1-16,-2 0 0 15,0 0 0-15,0 0-1 0,0-1 1 16,0 1-2 0,0 0 1-16,1-1 1 0,-1 1 0 15,4 0 1-15,-4-1-1 16,3 1 1-16,-3 0 1 15,0 0-2-15,0 0 3 16,0 0-3-16,0 0 1 16,0 0-2-16,0 0 1 15,0 0 0-15,0 0-2 16,0 0-1-16,0 0 1 16,0 0 1-16,0-1-3 15,0 1 4-15,0-1-1 0,3 0 2 16,-3 1-1-16,1-1 4 15,-1 0 0 1,0 1-2-16,0-1-2 0,0 1 5 16,0 0-5-16,0 0 1 15,0-2-2-15,2 0-2 16,0 0-3-16,-2-1-2 16,3 3 3-16,0 0 2 15,-3-1 0-15,0 1-4 16,0 0 5-16,0 0-4 15,0-1 3-15,2 1-5 16,-2 0 1-16,0 0 4 16,0 0 2-16,0 0-2 15,0 0 2-15,0 0-2 16,0 0 2-16,0 0 0 0,0 0-2 16,0 0 2-16,0 0 2 15,0 0-1-15,0-1 4 16,0 1 0-16,0-1-1 15,0 1-1-15,0 0-2 16,0 0 0-16,0-1-1 16,0 0-4-16,0-2 2 15,0 0 2-15,0-1-16 16,0 1-2-16,0-2 0 16,0 2 8-16,0-1 11 15,0 1 1-15,0 1 0 0,0-3 0 16,0 1 0-1,0 2 1-15,0-1 0 0,0 2 4 16,0 1-4 0,0-1-1-16,0 0-1 0,0-2-1 15,0 3 0-15,0-2 1 16,0 1 0-16,0 1-1 16,0 0 1-16,0-1-9 15,0 0 3-15,0 0 4 16,0 1 2-16,0 0 0 15,0 0-4-15,0 0 0 16,0 0 3-16,0 0 1 16,0 0 2-16,0 0 0 0,0 0-2 15,0 0-2-15,0 0 1 16,0 0 1-16,0 0 1 16,0 0 5-1,0 0 4-15,0 0-6 0,-5 0-2 16,0 0 0-16,-4 0-1 15,4 0-1-15,-5 0 1 16,2 0-2-16,-2 0 3 16,-1 2-2-16,0 2 0 15,0-1 0-15,0 1 0 16,-1-1 0-16,1 1-1 16,0 0 2-16,1-1-1 15,1 1 1-15,0-2-1 16,4 0 0-16,-3-2 1 0,2 2-1 15,2-2 1-15,-2 0 1 16,2 1-2-16,0 1 0 16,-1-2-5-16,3 0 2 15,-5 0-1-15,5 2 0 16,-1-1 4-16,-3 0-1 16,1 0 1-16,1 0 0 15,-2-1 0-15,-3 2 0 16,2-1 0-16,2 0 0 15,-1 0 2-15,4 0-2 16,1-1 0-16,-1 1 1 16,0-1-1-16,-1 1 0 15,3-1-1-15,0 0-1 0,0 1 1 16,0-1 1-16,0 2-2 16,-3-1-5-16,1 1 1 15,-3 0 5-15,1-2-2 16,2 3 2-16,-5-1 0 15,4 0 2-15,-3 0-2 16,1 0 2-16,-1 0-1 16,4 0 1-16,0-1-1 15,-1-1 0-15,3 1-1 16,-2-1 1-16,2 0 1 16,-2 0-1-16,0 0 0 15,0 1 0-15,-1 1 0 16,1-1 0-16,0 0 1 0,0 0-1 15,-3 0 0 1,3 0 0-16,-1 1 0 0,1-2 0 16,0 2 3-16,-2-1-3 15,1-1 0-15,2 2 0 16,-2 0-1-16,-2-2 2 16,4 2-2-16,-6-1 1 15,4 0 0-15,-3-1 2 16,4 1-1-16,2-1 0 15,-2 0 0-15,2 0 1 16,0 0 0-16,0 0-2 16,0 0 0-16,0 0-5 0,0 0-16 15,0 0-17-15,4 0-7 16,5 0-84 0,-4 0-92-16</inkml:trace>
  <inkml:trace contextRef="#ctx0" brushRef="#br0" timeOffset="229497.8005">5857 8234 160 0,'9'2'174'16,"0"-2"-148"-16,3 4-16 16,2-2 64-16,3 1-4 15,1 1-17-15,3-3-8 0,4 1-13 16,5 0 4 0,5-2-6-16,5 0-1 15,2 0-5-15,0 0-16 0,0 0-8 16,2 0 2-16,0 0-1 15,7 0 5-15,4 0 11 16,1 0 1-16,0 0-17 16,-2 0-1-16,-1 0-4 15,0-5 4-15,0 3 8 16,-2 2-4-16,-5-2-4 16,-1 0-5-16,-2 1 2 15,-5 1 3-15,0 0 4 16,1 0 3-16,-1 0-7 15,-1 0-3-15,0 0 2 16,-2 0-1-16,1 0 1 0,2 0 1 16,3 0 0-16,1 0-8 15,-2 0 6-15,-4 0-6 16,2 0 6-16,-3 0 0 16,-2 0-8-16,2 0 8 15,-5 0-2-15,0 0-2 16,-2-2 6-16,2 2-3 15,0-2 3-15,3 0 4 16,-2 2-4-16,5 0 0 16,-2 0 0-16,0 0 4 15,0 0-4-15,-2 0 0 16,-3 0-2-16,-1 0 2 16,-1 0 4-16,2 0-4 0,1 0-3 15,1 0 2 1,-2 0 2-16,0 0 0 0,2 0 0 15,-5 0 1-15,1 0-4 16,2 0 4-16,-2 0-2 16,1 0 0-16,0 0-1 15,-2 0 1-15,4 0 3 16,-2 0-3-16,-4 0 0 16,-1 0 2-16,-3 0-1 15,-6 0-1-15,0 2-2 16,0-2 2-16,-2 2 1 15,-1-2 1-15,-1 3 4 0,-1-1 5 16,0 0-7 0,-1 0-4-16,0-1-1 0,3 0-6 15,-1 0-9-15,3 1-26 16,-2 0-12-16,0 0-36 16,-2-2-15-16,-5 0-6 15,-4 0 20-15,0 0-87 16</inkml:trace>
  <inkml:trace contextRef="#ctx0" brushRef="#br0" timeOffset="230389.2527">9053 8225 86 0,'-10'4'261'15,"10"-4"-140"-15,0 0-64 16,0 0 17-16,0 0 15 16,0 0 13-16,16 0-21 15,13 0-42-15,13 0 43 0,12 0 29 16,13 0-7-16,7 2-21 15,-2-2 19-15,-1 0-45 16,-4 0-41-16,-5 0-8 16,-4 0 1-16,-13-2-8 15,-11 0-1-15,-11 2-19 16,-13 0-23-16,-6 0-14 16,-4 0-37-16,0 0-68 15,-8 0-19-15,-2 0-49 16,2 0-180-16</inkml:trace>
  <inkml:trace contextRef="#ctx0" brushRef="#br0" timeOffset="231055.7718">10185 8180 223 0,'-14'0'152'16,"14"0"-106"-16,-2 0-25 15,2 0 53-15,0 0 40 16,0 0-14-16,8 0 8 16,17 4-18-16,13 2 97 15,12-1-17-15,12 0-56 16,8-5-53-16,1 1-41 16,-2 0 8-16,-3-1 8 15,-10 0-21-15,-12 0-4 0,-11 0-11 16,-11 0 0-16,-5 0-11 15,-10 0-41-15,-7 0-68 16,0 0-87-16,-5 0-131 16,-11 0-43-16</inkml:trace>
  <inkml:trace contextRef="#ctx0" brushRef="#br0" timeOffset="232505.0769">1831 8658 217 0,'-2'-1'137'0,"2"1"-66"16,0 0-3-16,0 0 7 16,0 0 1-16,0 0-4 0,0 0-8 15,0 0 4-15,0 0 12 16,0 0-4-16,16 0-22 16,23 0-32-1,17 9 82-15,26 5 3 0,18-1-24 16,8 0-37-16,-1-1-2 15,-5-3-7-15,-14-5-22 16,-15 1-15-16,-13-5 0 16,-14 0-13-16,-7 0-19 15,-16-2-30-15,-7-5 7 16,-8 5-11-16,-8-3-10 16,0-2 17-16,0 0-28 15,0-1-100-15,-3 5-52 16,-2 1-138-16</inkml:trace>
  <inkml:trace contextRef="#ctx0" brushRef="#br0" timeOffset="249067.2437">6616 7364 69 0,'10'-3'389'16,"16"-1"-262"-16,10-1-69 0,6 0 43 15,8-1 4 1,-3 0-1-16,0 0-8 0,-3 0-10 16,-3-3-25-16,-7 1-18 15,-4 0-17-15,-7 1-6 16,-6 1-14-16,-6 1-6 15,-2 1-37-15,-6 4-38 16,-3 0-48-16,0 0-51 16,0 0-1-16,-10 0-34 15,1 0-15-15</inkml:trace>
  <inkml:trace contextRef="#ctx0" brushRef="#br0" timeOffset="249787.0054">6769 7282 211 0,'11'-5'95'0,"-10"4"-50"16,1 1 8-16,-2 0 9 15,0 0-12-15,0 0-9 16,-11 0-4-16,-8 10-30 16,-6 5-2-16,-8 4 6 15,1 0-4-15,2-1 10 16,7 0 18-16,4-5 5 16,5-2-6-16,5-4-17 15,4-3-1-15,5-1-10 0,0-3-5 16,0 1-1-1,3 1-12-15,8 0 5 0,-1 2 7 16,5-1 5-16,-1-2 1 16,2 4 7-16,0 0-7 15,0 4-2-15,5-2 3 16,-3-3 7-16,-2 0 4 16,2-1-7-16,-4-3 3 15,-1 0 4-15,0 0 4 16,-5 0-14-16,0 0 4 15,-1-7-1-15,-6 3 2 16,-1-3 2-16,0-4 9 16,0-3-14-16,0-2-1 15,0 0-5-15,0-2-1 16,0-2 2-16,-3 2 9 0,-2 1-3 16,-1 5-11-16,4 4-14 15,0 4-17-15,0 3 5 16,1 1-11-16,-2 0-31 15,-2 1-65-15,3 5-61 16,2 0-101-16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18:44.515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4437 4200 559 0,'0'0'151'16,"19"-4"-72"-16,18-12 46 15,16-5 17-15,10-3-30 16,2-5-28-16,5-1-18 0,-2-3-22 16,-4 1-19-1,-7 0-8-15,-2 1-15 0,-9 3-2 16,-7 5-37-16,-10 4-15 15,-8 5-23-15,-8 6-61 16,-7 4-121-16,-6 4-2 16,-11 0-89-16</inkml:trace>
  <inkml:trace contextRef="#ctx0" brushRef="#br0" timeOffset="299.2001">4756 3887 314 0,'49'-15'332'16,"24"-1"-272"-16,13-1-33 16,2 0 93-16,-9 3-13 15,-15 3-7-15,-15 4-27 16,-16 5-19-16,-20 2-54 15,-13 7-3-15,-2 18-45 16,-31 12 48-16,-17 8 3 16,-12 4-3-16,-8 0-21 15,-1-2-32-15,8-1-36 16,4-2-65-16,50-34-37 16,3-1-113-16</inkml:trace>
  <inkml:trace contextRef="#ctx0" brushRef="#br0" timeOffset="4650.5079">5387 3444 449 0,'0'49'154'16,"-6"19"-49"-16,1 2 38 16,5-11-39-16,0-13-17 15,0-13-54-15,5-13-21 16,4-8 0-16,-4-8 4 16,4-4-2-16,1-1-11 0,1-19 4 15,-1-6-4-15,1-6-3 16,-2-3-10-16,-4 7-13 15,2 9 22-15,2 11-34 16,5 8-28-16,5 28-24 16,5 13 61-16,5 7 26 15,-3-6 57-15,1-12 1 16,-2-14 27-16,-1-13-8 16,-6-3-31-16,-1-15 34 15,-6-15 22-15,-2-10-47 16,-8-3-55-16,-1-1 0 0,0 1 0 15,-10 2 1-15,1 5-1 16,0 7-23-16,7 12-68 16,2 11-69-16,0 6-107 15,0 9-121-15,0 5-95 16</inkml:trace>
  <inkml:trace contextRef="#ctx0" brushRef="#br0" timeOffset="5099.6592">5765 3369 331 0,'-11'20'208'15,"11"30"-50"-15,0 13 24 16,0 5 4-16,5-2-42 16,5-11-85-16,3-10-22 15,-3-13 9-15,1-14-14 16,-7-9-6-16,-2-5 2 16,-2-4-7-16,0 0 10 15,0-18 13-15,0-9-29 16,2-9-15-16,1-4-9 15,5 2-7-15,1 3 7 0,-2 11-11 16,0 11-5 0,-1 13-26-16,-2 2 41 0,5 24-37 15,0 11 37-15,0 4 10 16,0-1 5-16,1-6-5 16,6-6-16-16,0-11-37 15,5-7-69-15,3-10-103 16,2 0-22-16,-17-13-40 15</inkml:trace>
  <inkml:trace contextRef="#ctx0" brushRef="#br0" timeOffset="5616.3978">6063 3561 262 0,'-16'-25'287'0,"0"25"-105"16,-3 14-75-16,-1 19-20 15,3 13-4-15,2 6-25 16,12-1-24-16,3-6-28 15,0-10-6-15,13-14 0 16,1-10 6-16,1-8-6 16,-1-3 0-16,1-5 3 15,-2-12 8-15,-2-6 14 16,-6-3-22-16,1-2 0 16,-6-2-3-16,0 4 6 15,0 7 8-15,2 8-14 16,-2 8-8-16,1 3-7 15,3 9-54-15,2 10 39 0,3 1 30 16,0-4 5 0,2-6 14-16,-4-7 25 0,6-3-2 15,1-9 5-15,5-16 3 16,-4-7-30-16,1-7-20 16,-5-5-40-16,-4-4 22 15,-2-17-22-15,-5-1 6 16,0 4 34-16,0 14 16 15,0 26 27-15,0 16-2 16,0 8-19-16,0 32-22 16,-2 19-28-16,-1 16 28 15,3 4 33-15,0-4-9 16,19-11-15-16,5-12 18 16,3-10 5-16,3-13-16 15,-3-12-16-15,4-11-29 16,-4-3-77-16,-1-20-69 15,-8-4-131-15,-18 9-34 16,0 3-44-16</inkml:trace>
  <inkml:trace contextRef="#ctx0" brushRef="#br0" timeOffset="5704.1634">6392 3571 216 0,'-27'-3'288'16,"2"7"-87"-16,0 16-43 16,5 1-72-16,2-1-66 15,11-3-20-15,7-14-88 16,0-3-198-16</inkml:trace>
  <inkml:trace contextRef="#ctx0" brushRef="#br0" timeOffset="6048.5991">6700 3487 658 0,'-14'28'201'0,"13"14"-65"16,1-1 49-16,1 3-20 15,13-5-80-15,3-4-32 16,-2-8-31-16,-2-10-20 0,-7-8-2 16,-4-9-66-16,-2 0-31 15,0-13-99 1,-6-14-84-16,0 8 38 0,0-2-35 16</inkml:trace>
  <inkml:trace contextRef="#ctx0" brushRef="#br0" timeOffset="6252.324">6737 3375 244 0,'14'-34'272'0,"-1"29"-60"16,4 5-30-16,2 0-15 15,3 10-43-15,2 13-10 16,-5 10-27-16,-5 6-22 16,-9 5 25-16,-5-1-52 0,-7-2-23 15,-16-5-4-15,0-6-11 16,-2-9-4-16,6-6-27 15,9-8-43-15,2-7-91 16,8 0-149-16,0-10-132 16,0-4-58-16</inkml:trace>
  <inkml:trace contextRef="#ctx0" brushRef="#br0" timeOffset="6535.78">6895 3632 455 0,'11'35'102'15,"-2"-5"-25"-15,-5-3 52 16,3-5 25-16,-1-6 25 16,-6-7-54-16,3-5-41 0,-3-4-32 15,0 0-17-15,0-4-9 16,0-11 0-16,0-8 10 16,-3-5-17-16,1-1-17 15,2 1 0-15,0 4 7 16,0 6 0-16,7 5 0 15,2 5-9-15,0 4-11 16,2 4 2-16,4 0-5 16,5 0-13-16,2 9-59 15,5 1-32-15,-5-1-81 16,0-3-110-16,-18-6-17 0</inkml:trace>
  <inkml:trace contextRef="#ctx0" brushRef="#br0" timeOffset="6865.5569">7136 3533 423 0,'-10'-9'274'0,"4"9"-38"15,0 0-93-15,-3 18-54 16,2 8-56-16,5 7-11 16,2 7 7-16,2 2 9 15,18 2-22-15,6-3 18 16,1-2 24-16,1-7-11 15,-4-4-9-15,-5-2 5 16,-4-5-22-16,-4-2-6 16,-8-2 3-16,-3 0-18 0,-5-1-4 15,-17 1 4-15,-1-1 22 16,-7-1-3-16,6-5-9 16,-3-4 0-16,3-6-10 15,2 0-17-15,2-15-23 16,7-16-20-16,8-11-37 15,5-6-76-15,14-3-154 16,-1 33-46-16,0 4-31 16</inkml:trace>
  <inkml:trace contextRef="#ctx0" brushRef="#br0" timeOffset="7249.8836">7578 3560 338 0,'0'23'492'0,"0"3"-316"16,0-1-97-16,4 1 72 15,0-2-67-15,2-1-53 16,1-5-25-16,2-6-6 15,-2-8-34-15,6-4-82 16,4-3-96-16,-9-8-44 16,3-2-67-16</inkml:trace>
  <inkml:trace contextRef="#ctx0" brushRef="#br0" timeOffset="7488.2455">7690 3569 528 0,'-35'0'205'15,"12"6"-50"-15,6 7 40 16,13-1-109-16,4 0-86 16,8 2-4-16,14-1-49 15,8 1 20-15,0 0 14 16,-4 1 0-16,-5 0 19 16,-4 2 7-16,-6-4 25 15,-7 0 39-15,-4-3-27 16,0-3-30-16,-11-5-14 0,-12-2-29 15,-7-4-64 1,15-7-119-16,1-4-208 0</inkml:trace>
  <inkml:trace contextRef="#ctx0" brushRef="#br0" timeOffset="7629.9659">7452 3403 728 0,'-18'-11'398'15,"15"11"-269"-15,3 0-111 16,0 5-18-16,0 14-9 16,0-7-315-16,0 3-135 15</inkml:trace>
  <inkml:trace contextRef="#ctx0" brushRef="#br0" timeOffset="27962.3175">2518 6364 286 0,'-6'-2'121'0,"1"0"-59"16,2 2-11 0,-5-2-13-16,0 1 5 0,1-1 2 15,-4 2-7-15,-5 0 3 16,4 0 4-16,0 0 0 16,-6 0-23-16,2 0-9 15,-3 0-5-15,-4 0-3 16,-5 0-3-16,-1 0 3 15,-5 0-4-15,1 0 2 16,-6 0-3-16,1 3-1 16,2 0 1-16,6 0 0 15,4-1 1-15,2 0 0 16,6 2-1-16,2-2-2 16,4-1-1-16,3 0-15 15,6-1 15-15,1 0 2 0,2 0-4 16,0 0 1-16,0 0-7 15,0 0 1-15,0 0 10 16,0 0 1-16,0 0 5 16,0 0-1-16,0 0-2 15,0 0 1-15,0 0-4 16,0 0 0-16,0 0-1 16,0 2-4-16,0 7-2 15,0 10-13-15,5 15-25 16,6 13 27-16,6 12 16 0,0 10 2 15,-2 4 4 1,-1 1-3-16,-6-5 6 16,2-10 11-16,-7-11 1 0,-1-7 6 15,2-6-12-15,-4-2 12 16,0-5-1-16,0-6-3 16,0-6-4-16,0-4-14 15,0-1-2-15,0-1-1 16,0 2 0-16,-4 1-2 15,2 2-7-15,-1 0-8 16,-2-1 9-16,3-3 5 16,-2-2 0-16,2 0 3 15,-1-4 0-15,3 1 2 16,-2-1-1-16,2 1 0 16,-2 1-1-16,2-4 1 0,-2 2-1 15,2-3 0-15,0 1-1 16,0 0-5-16,0 0 2 15,0 2 0-15,0-1-1 16,0 1 3-16,0 0 2 16,-2-1 0-16,2 0 0 15,0-2 1-15,0 0 2 16,0-2 0-16,0 0 0 16,0 0 0-16,0 0-2 15,0 0 4-15,0 0 0 16,0 0 2-16,0 0 2 15,0 0-9-15,0 0 0 0,0 0 0 16,0 0-1-16,8 0-5 16,17 2 5-16,11-2 2 15,12 0 17-15,6 0 25 16,2 0-8-16,-1-2-28 16,-4-5-5-16,-9-2-2 15,-11 0-20-15,-9-1-77 16,-22 7-73-16,0-2-107 15</inkml:trace>
  <inkml:trace contextRef="#ctx0" brushRef="#br0" timeOffset="38081.6659">5615 6757 65 0,'2'0'46'0,"-2"0"-36"16,0 0-4-16,0 0 5 16,0 0 10-16,0 0 8 15,0 0-3-15,0 0-19 16,2 0-1-16,-2 0 2 15,0 0 18-15,3 0 4 16,-3 0-10-16,0 2-2 16,2 1-12-16,-2-3 13 0,0 2-5 15,1 1-5 1,2-1 2-16,1 2 13 0,-2 0-9 16,4-1-3-1,0 0 0-15,4 1-9 0,2-1 1 16,-3 0-2-16,2-1-2 15,4-2 3-15,1 0 0 16,1 0 1-16,-1 0 0 16,1 0-3-16,-1 0 0 15,0 0-1-15,-3 0 0 16,0 0-6-16,3 0-1 16,-2 0 2-16,2 0 4 15,0 0-1-15,-1-1-5 16,1 1-2-16,2-1 9 0,-2-1 1 15,1 0 0 1,2 0-1-16,-2 1 0 0,-1 1 0 16,-3 0 1-16,0 0-1 15,1 0-3-15,-1 0-7 16,-4 0 5-16,2 0 3 16,0 0-2-16,-2 0 2 15,-3 1 0-15,1 1 2 16,2 0 0-16,0 0 0 15,2-2 1-15,1 0-1 16,2 0 0-16,4 0 0 0,0 0-1 16,1 0 1-1,-3 0 0-15,-1 0 0 0,-1 0 0 16,-3 0 0 0,-1 0 0-16,-3 0 0 0,4 0 0 15,0 0 0-15,2 0 0 16,1 1 0-16,1 1 0 15,3 1 0-15,4-2 2 16,-4 1 9-16,0-1-1 16,-3-1-4-16,-4 0-6 15,2 0 3-15,-6 0 5 16,0 0-3-16,-3 0 3 16,-2 1-8-16,-2 0 0 15,0 0-17-15,0 0-38 16,0-1-27-16,0 0-25 15</inkml:trace>
  <inkml:trace contextRef="#ctx0" brushRef="#br0" timeOffset="39327.7694">6770 6751 25 0,'-3'0'82'15,"3"0"-44"-15,-3 0-14 16,0 0 8-16,3 2 7 16,-2-1 7-16,1 2-10 15,1-3 4-15,0 0-12 16,0 0-2-16,0 0-3 16,3 2 7-16,13-1-13 15,5 3 5-15,6 0 18 16,7-1 15-16,3-2-14 0,2-1-20 15,0 0 2-15,3 0-17 16,-2-5 6-16,0-2 9 16,-5 4-21-1,-12-3 3-15,-6 4-3 0,-9 1-20 16,-3 0-10-16,-5 1-6 16,0 0 1-16,0 0-22 15,-5 0-5-15,-1 0-57 16,1 0-77-16</inkml:trace>
  <inkml:trace contextRef="#ctx0" brushRef="#br0" timeOffset="39912.4071">7445 6771 74 0,'-2'3'124'0,"2"-3"-59"0,0 1-39 16,0 0-17-16,0 0 15 16,4 1 21-1,11 0-7-15,4 1 14 0,5-2 1 16,10-1-2-16,5 0 18 15,5 0-28-15,2 0-15 16,0 0 0-16,-4 0-7 16,-8 0-8-16,-6 0-11 15,-6 0-14-15,-13 0-56 16,-9 0-60-16,-14 0-169 16</inkml:trace>
  <inkml:trace contextRef="#ctx0" brushRef="#br0" timeOffset="46795.8843">8385 6758 54 0,'0'0'144'0,"0"0"-56"15,0 0-47-15,0 0-16 16,0 0-4-16,0 0 11 0,0 0-8 15,0 0-10-15,0 0-2 16,0 0 1-16,0 0 12 16,0 0 5-16,0 0-5 15,0 0-6-15,0 0-8 16,4 1-8-16,3 2 3 16,2 1-2-16,5-3 0 15,3 0-1-15,5 3 2 16,1-2-2-16,1 1-3 15,4-1-2-15,-2-1-5 16,2-1 4-16,2 1 3 16,2-1 0-16,-2 0 4 15,1 0 2-15,2 0-2 0,1 0-3 16,0 0-1-16,0 0 0 16,0 0-1-16,-2 0-19 15,1 2 2-15,0 1 6 16,4-1 7-16,-1 0 1 15,4-1 0-15,0-1 4 16,-5 0 3-16,1 0 7 16,-5 0 9-16,1 0-15 15,-3 0-4-15,-1-2-1 16,-3 1-4-16,1 1 2 16,-3 0 3-16,-2 0-6 0,0 0 4 15,0 1 2 1,-1 2 0-16,-7-1 0 0,3 1 0 15,-3-3-4-15,-2 0-6 16,-4 0-2-16,-1 0-16 16,-1 0 6-16,-1 0 9 15,0 0-8-15,1 0-10 16,-5 0-9-16,0 0-20 16,0 0-104-16</inkml:trace>
  <inkml:trace contextRef="#ctx0" brushRef="#br0" timeOffset="48467.4592">2773 7211 81 0,'-6'0'84'16,"4"0"-69"-16,-3 0-14 16,3 0 1-16,0 0 14 15,0 0 5-15,2 0 3 16,0-1 6-16,0 1 19 15,0 0 3-15,0 0 0 16,0 0 1-16,0 0-14 16,0 0-6-16,0 0-10 15,0 0 1-15,0 0-21 16,4 0-3-16,6 0-14 16,14 0 14-16,7 0 36 0,9 5 22 15,5 0-25 1,4 1-30-16,3 0 0 0,2-2-1 15,4-1 0-15,1-1 17 16,3-1-19-16,2-1 0 16,1 0-3-16,2 0 2 15,-2 0 1-15,-2 0-23 16,-3-3-3-16,-5 1 18 16,-6 1-8-16,-4 0 6 15,-7 1 8-15,-7 0 2 16,-5 0 0-16,1 0 2 15,-4 0-1-15,-1 0 3 16,-1 0-3-16,-3 0-1 0,-3 0 0 16,-4 0 0-1,-1 0 0-15,-6 0 0 0,1 0-1 16,-3 0 0-16,-2 0-2 16,0 0 3-16,0 0-1 15,0 0-11-15,0 0-46 16,0 0-23-16,0 1 7 15,0 1-63-15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10-30T19:19:49.290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1094 4016 206 0,'-7'0'134'0,"2"0"-82"16,-3 0-30-16,1 0-2 15,4 0 14-15,-2 0 12 16,2 0 3-16,3 0 2 15,-2 0-7-15,2 0-9 16,-3 0 0-16,3 0-4 16,0 0-7-16,0 0-16 0,0 0 0 15,0 0-4-15,0 0-1 16,0 1-3-16,0-1-2 16,0 0-2-16,0 1 0 15,0 0-1-15,0-1 3 16,0 0-5-16,0 0 3 15,0 1-3-15,0 1 0 16,8 1-8-16,4 0 14 16,4 1 1-16,0-1 9 15,5 0 1-15,2-1-3 16,-4-1 10-16,0 0-17 16,2-1-6-16,6 0 6 15,-5 0 6-15,3 0-1 16,1 0-2-16,4 0 1 15,-1-2-4-15,2-3 0 0,4 1 2 16,-1-3 0-16,-1 2-2 16,2-1 3-16,0-1-3 15,1 1-5-15,2 1 1 16,-3-1 2-16,0 0-5 16,0 2-8-16,-4 0-1 15,2 2-3-15,-4 0 11 16,-5 1 6-16,5 1 2 15,-3 0-1-15,-3 0 1 16,1 0-1-16,-2 0-3 16,-2 0 4-16,4-2 0 15,-2 1-1-15,1-2 1 16,0 3 0-16,4-2-3 0,-3 1 3 16,2-1-4-16,-3 2 3 15,1 0 1-15,3 0-3 16,-3 0 3-16,2 0 0 15,1 0-1-15,-1 0 1 16,1 0 1-16,-5 0-1 16,3 0-8-16,-2 0-6 15,-2 0 12-15,1 0 2 16,0 0 0-16,-2 0 0 0,2 0 0 16,-2 0-1-1,4 2 1-15,-3-1 0 0,2-1 0 16,-2 2 0-16,4-2 1 15,-3 3-1 1,1-2 1-16,2-1-1 0,2 3 0 16,-3-1 0-16,-3-1 1 15,-2 1 0-15,1-1 3 16,-7 1 1-16,7 0-1 16,1-2 1-16,0 1-2 15,5-1-3-15,-1 0 1 16,1 0-1-16,5 0 0 15,-4 0 0-15,1 0-1 16,-1 0 1-16,2 0 2 16,1 1-2-16,4 1 0 15,-1 0-1-15,-2-1 1 0,1 0 1 16,0 0 1 0,-3-1-2-16,3 0 2 0,-1 0 1 15,-4 0 3-15,-1 0-2 16,-5 0 12-16,-1 1-6 15,-6 0-5-15,2 0 2 16,-2 2 7-16,-6-2-6 16,3 1-5-16,-9-1-3 15,0-1-1-15,-2 1-1 16,0-1 2-16,0 0 3 16,0 0 10-16,0 0 6 0,0 0-3 15,0 0-8 1,0 0-3-16,0 0-5 0,0 0 0 15,0 1-7 1,0-1-7-16,0 1 1 0,0 0-5 16,0 2-10-16,-4 0-55 15,-3-1-79-15,1 0-272 16</inkml:trace>
  <inkml:trace contextRef="#ctx0" brushRef="#br0" timeOffset="7048.8328">7946 5120 90 0,'0'2'212'15,"4"-1"-134"-15,16 0-45 0,9 0 44 16,17 0 47-16,12-1-28 16,12 0-15-16,5 0-14 15,1 0-14-15,-1 0-5 16,-1 0 9-16,2-5 17 16,-2-3-19-16,-5-1-32 15,-7 2 15-15,-5 0-31 16,-10 2 1-16,-16 3 0 15,-9 1-6-15,-12 1-2 16,-10 0 0-16,0 0-3 16,0 0-8-16,0 0 3 15,-5-2-19-15,0 2-8 0,-2 0 23 16,3 0-15 0,2 0-28-16,2 2-97 0,2 2-65 15,4-2-63-15</inkml:trace>
  <inkml:trace contextRef="#ctx0" brushRef="#br0" timeOffset="7766.2556">10046 5110 250 0,'15'3'217'0,"22"-2"-111"16,16-1-19 0,15 0 82-16,19 0-72 0,14 0-3 15,9 1 15-15,-1-1-15 16,1 0-5-16,-4 0-33 16,-14 0-20-16,-8 0 2 15,-13 0-22-15,-7-4-14 16,-14 0-4-16,-7 2 1 15,-14 1-15-15,-8 1-5 16,-11 0 2-16,-9 0 13 16,-1 0-13-16,0 0-49 15,0 0-17-15,0 0-27 0,-3 3-109 16,-5-2-64-16,-2 0-55 16</inkml:trace>
  <inkml:trace contextRef="#ctx0" brushRef="#br0" timeOffset="11564.3727">2641 5568 72 0,'-2'-1'56'0,"-1"-1"2"16,0-1-1-16,1 0-14 15,-1 0-23-15,-2 1 5 16,3 0 1-16,2 1-1 15,-2 0-6-15,0 1 6 0,2 0 1 16,-2 0 1 0,0 0-2-16,2-1-13 0,-2 1-6 15,2-1 0-15,0 1-4 16,0 0 0-16,0 0 0 16,0 0-2-16,0 0 3 15,0 0 6-15,0 0 4 16,0 0 0-16,0 0-5 15,0 0-4-15,0 0-4 16,0 0 0-16,0 0 0 16,0 0-4-16,0 0-10 15,0 0 8-15,2 0-7 0,4 0 13 16,0 0 1-16,0 0 4 16,4 0-5-16,1 0 13 15,-3 0-6-15,2 1-3 16,4-1-1-16,1 0-3 15,4 0 0-15,2 0 7 16,5 0-7-16,-2 0 0 16,0 0 0-16,-1-1 0 15,-2 0 1-15,4 0 0 16,-5 1 2-16,0-1-3 16,-1 1-1-16,4-1 0 15,-4 1-5-15,6-1 6 16,-3 1-2-16,4-1 0 15,-3 0-15-15,3 0-6 16,-2 1 10-16,0-1 7 16,-3 1 6-16,0 0-1 0,0 0 1 15,1 0-9-15,-1 0 5 16,-3 0 1-16,0 0 3 16,2-1-1-16,-3-1-1 15,-1 1 1-15,4-2-3 16,-1 1 1-16,3 0-2 15,-4 0 3-15,4 1 2 16,-2-2 0-16,2 1 0 16,-2-1-3-16,0 2 3 15,-1-1 2-15,4 1-1 16,-5 0 0-16,3 0 0 0,0 1-1 16,3 0 0-1,0 0 0-15,-3 0 0 0,3 0 1 16,-1 0-1-16,-6 0 0 15,2 0 0-15,1 0 0 16,0 0 1-16,4 0 2 16,-3 0 2-16,4 0-2 15,-3 0-2-15,0 0-1 16,4 0 2-16,-5 0 0 16,1 0 12-16,2 0-5 15,-2 0-7-15,3 0-2 16,-3 0 3-16,2 0-1 15,-2 0 5-15,0 0 2 16,-4 0 6-16,0 0-3 16,-4 0-1-16,2 0-10 0,-3 0-1 15,-3 0 0-15,1 0 0 16,0 1-2-16,2 3 2 16,-1-2 1-16,2 1-1 15,0 0 1-15,0-1 3 16,0 0-1-16,-1-1 0 15,-2-1 1-15,-4 1-1 16,-3-1 2-16,-2 1-4 16,-2-1-1-16,0 1-1 15,0 0 1-15,0 0 9 0,0-1-7 16,0 0-1 0,0 0-1-16,0 0-12 0,-2 0-3 15,-2 1-4-15,-2 0-14 16,3 0-49-16,-1-1-139 15</inkml:trace>
  <inkml:trace contextRef="#ctx0" brushRef="#br0" timeOffset="12858.5474">5476 5529 333 0,'0'2'143'15,"0"-2"-59"-15,2 0-1 0,-2 0-5 16,2 0 12 0,0 0-10-16,1 0-19 0,0 0-19 15,5 1-11-15,2 0 3 16,2 1 15-16,3-1-21 16,2 0-16-16,-1-1 0 15,3 0-12-15,2 0 0 16,-2 0-1-16,-1 0-31 15,-2 0-18-15,2 0-58 16,-7 0-40-16,2 0-21 16,-13 0-19-16,0 0-117 15</inkml:trace>
  <inkml:trace contextRef="#ctx0" brushRef="#br0" timeOffset="13915.0393">5986 5541 98 0,'0'0'66'0,"0"0"-26"16,0 0 13-16,0 0 20 15,0 0-13-15,0 0-9 16,0 0-12-16,0 0-5 16,8 0-6-16,8 0 0 15,5 0-4-15,3 0 13 16,10 0 36-16,4 0-40 16,6 0-14-16,5-2-3 15,6-2 28-15,-1 1-7 0,8-1-30 16,-1 1-4-16,-2 1 2 15,-1 1 2-15,-1 0 5 16,-1 1-11-16,-3 0-1 16,-5 0 0-16,-2 0-5 15,-6 0 4-15,2 0 0 16,-2 0 0-16,-1 0 0 16,-1 2-6-16,-3 1-2 15,-3-1 7-15,-2-1 0 16,1 0 2-16,2-1 2 15,4 0-1-15,0 0 0 16,-1 0 5-16,-1 0 0 16,-11-4 8-16,1 0-3 0,-7 2-4 15,-7-1 8-15,0 2 4 16,-5-1-6-16,-3 2 1 16,-3 0-8-16,0 0-6 15,0 0 0-15,0 0 2 16,0 0 8-16,0 0-5 15,0 0-5-15,0 0-5 16,0 0 3-16,0 0 2 16,0 0 0-16,0 0-1 15,0 0 1-15,0 0-12 16,-7 0-46-16,-8 1-40 16,8 1-74-16,-10-2-68 0</inkml:trace>
  <inkml:trace contextRef="#ctx0" brushRef="#br0" timeOffset="81038.6575">4586 2478 699 0,'0'0'339'15,"0"10"-178"-15,0 15-85 16,4 7 17-16,5 3 19 16,-1 1-28-16,-1-2-62 15,3-5-15-15,-6-3-5 0,5-7-2 16,-5-4-58 0,1-5-66-16,4-6-102 0,-7-4-194 15,-1-1-56-15</inkml:trace>
  <inkml:trace contextRef="#ctx0" brushRef="#br0" timeOffset="81423.0408">4793 2581 338 0,'0'38'309'15,"0"1"-205"-15,-2-4 30 0,2-5 46 16,0-10-74-16,0-6-23 15,0-7-50-15,0-3-33 16,3-2-5-16,-1-2-15 16,-2 0 10-1,2 0 10-15,2-15 12 0,-1-9 25 16,-1-6-3-16,3-5-29 16,1 1 7-16,1 3-12 15,2 7-1-15,-5 8-1 16,2 7-17-16,-1 5 6 15,4 4 6-15,0 0-12 16,7 10-8-16,5 11-14 16,0 5 31-16,3-1 10 0,-6-1 47 15,-1-3-35 1,-2-3-9-16,-4-7-3 0,-1-4-23 16,-2-5-94-16,0-2-149 15,-8-1-126-15</inkml:trace>
  <inkml:trace contextRef="#ctx0" brushRef="#br0" timeOffset="81856.3088">5097 2541 491 0,'0'38'186'0,"5"8"-30"16,6 0 49-16,5-2-41 0,4-5-76 15,0-6-39-15,-2-5-31 16,-3-8-11-16,-4-7-7 16,-6-6-2-16,-1-3-6 15,-4-4-28-15,0 0-5 16,-4-4 13-16,-6-14 11 16,-5-11 17-16,0-9 4 15,6-7-4-15,0-7-4 16,6 1 3-16,3 3 2 15,0 11 1-15,0 9-2 16,8 10-3-16,5 7-16 16,4 5-3-16,3 6 17 15,2 0 5-15,1 9 16 0,-4 13-11 16,-3 7 6 0,-8 2 26-16,-8 1 15 0,0-1-43 15,-6-4-9-15,-12-5-5 16,-3-6-18-16,0-5-27 15,2-6-28-15,5-5-58 16,3-2-88-16,11-10-76 16,0-3-186-16</inkml:trace>
  <inkml:trace contextRef="#ctx0" brushRef="#br0" timeOffset="82256.6458">5320 2522 518 0,'8'35'167'16,"-2"-5"-24"-16,5-2 8 16,5-7-1-16,-3-8-61 15,6-5-47-15,2-8-40 16,0 0 0-16,-1-12-4 16,-4-11 2-16,-5-3-10 15,-5-4-22-15,-6 2 2 16,0 1 0-16,0-2 3 15,0 3 18-15,-1 4 9 16,-1 5 3-16,-1 10 5 16,1 7 1-16,2 0-9 15,0 11-14-15,0 14-21 16,16 7 20-16,-1 3 15 0,4-4 28 16,4-2 6-16,-1-6 8 15,-2-5 3-15,-2-6-12 16,-6-7-27-16,-2-5-6 15,-2 0 0-15,-3-11-32 16,0-9-39-16,-2-6 9 16,-3-2-86-16,0-3-11 15,-3-1 7-15,-4 19 4 16,1 0-98-16</inkml:trace>
  <inkml:trace contextRef="#ctx0" brushRef="#br0" timeOffset="82495.1905">5595 2198 21 0,'0'0'271'15,"2"11"-138"-15,12 19-44 16,0 9 34-16,6 7 42 16,-1 7 9-16,-1-1-38 15,-1-1-11-15,-2-4-23 16,0-8-32-16,-1-5-40 15,2-8-25-15,-4-7-5 16,0-8-16-16,-1-8-70 16,4-3-91-16,-2-7-97 15,-11-7 3-15,-2-2-2 0</inkml:trace>
  <inkml:trace contextRef="#ctx0" brushRef="#br0" timeOffset="82592.9289">5783 2504 412 0,'-29'-6'193'0,"-1"6"-78"15,5 10-53-15,1 4-62 16,19-9-50-16,5-3-221 16</inkml:trace>
  <inkml:trace contextRef="#ctx0" brushRef="#br0" timeOffset="83640.2602">8436 2509 425 0,'-13'17'192'0,"-2"10"-98"15,4 9-27-15,5 7 33 16,6-2-16-16,3-5-38 16,15-9-19-16,6-10-3 15,3-11-13-15,1-6 16 16,-2-7 12-16,-4-18 37 16,-5-9-5-16,-11-4-46 15,-6-1-3-15,-4 1-18 16,-20 4-3-16,0 5 20 15,-5 7-3-15,6 7 2 16,4 8-20-16,6 7-11 16,6 1-42-16,3 20-75 15,4 4-103-15,0-9-49 16,8-5-24-16</inkml:trace>
  <inkml:trace contextRef="#ctx0" brushRef="#br0" timeOffset="84002.2213">8659 2551 729 0,'-17'19'139'0,"14"3"-104"16,3 4 0-16,0-2 43 15,18-2-46-15,7-2-32 16,5-8-5-16,0-6 4 15,-6-6 1-15,-1 0 14 0,-7-2-14 16,-5-12-6-16,-6-5-7 16,-5 0 10-16,0-3 2 15,0 3 2-15,0 1 27 16,-3 7 3-16,3 6 17 16,0 5-32-16,0 0-16 15,0 17-28-15,3 9-31 16,9 3 44-16,8-1 15 15,4-5 11-15,0-7-11 16,-1-8-7-16,-3-6 3 16,-3-2 1-16,-3-13-46 15,-3-12-111-15,-11 7-117 16,0 2-176-16</inkml:trace>
  <inkml:trace contextRef="#ctx0" brushRef="#br0" timeOffset="84639.2817">8893 2246 98 0,'0'0'287'0,"0"1"-140"15,0 10-44-15,0 4 21 16,2-1 20-16,1-1-20 15,0 0-28-15,0-4-12 16,-1-2-24-16,1-2-19 16,-3-4-29-16,2-1-12 15,-2 0-3-15,0 0-57 16,1 0-37-16,-1 0-30 0,1 0-19 16,-1-1 42-16,0-2 42 15,0 1-12-15,0 1 5 16,0 1 64-16,0 0 5 15,0-1 31-15,0 0 14 16,0 1 18-16,0-1 10 16,0 1 10-16,0 0 18 15,0 0-5-15,0 0-28 16,0 10-38-16,0 12-30 16,6 9-1-16,-1 8 1 15,6 3 42-15,0 0 22 16,6 1-31-16,-3-3-16 0,4-2-7 15,-2-4-10 1,-3-5 0-16,-5-10-1 0,1-5-18 16,-7-6-25-16,1-5-41 15,-2-3-108-15,-1 0-97 16,0-9-3-16</inkml:trace>
  <inkml:trace contextRef="#ctx0" brushRef="#br0" timeOffset="84806.8374">9063 2484 520 0,'-26'-6'389'0,"0"6"-171"16,5 0-158-16,5 6-32 16,3 4-28-16,6 4-25 15,7 0-85-15,0-10-143 16,0-3-82-16</inkml:trace>
  <inkml:trace contextRef="#ctx0" brushRef="#br0" timeOffset="85239.0299">9088 2584 468 0,'2'50'213'0,"8"0"-100"0,4-5-32 16,6-6 56-1,-3-8-54-15,-1-6-25 0,-4-9-29 16,-3-6-26-16,-4-2-3 16,-3-6 3-16,-2-2-1 15,0 0-4-15,0-1 1 16,0-15 1-16,-7-7 14 16,-2-8-11-16,5-5 2 15,-4-7-1-15,6 0-4 16,2 3 0-16,0 7 2 15,0 10 3-15,0 7 6 16,4 5-11-16,3 5 0 16,5 3-16-16,-2 3-8 15,9 0 24-15,-1 4 26 16,-2 10-14-16,-3 6-12 0,-5 4 3 16,-8 1-3-16,0-1 22 15,-8-2-21-15,-8-3-1 16,-4-4 0-16,1-2-5 15,0-7-60-15,4-4-24 16,-2-2-120-16,15 0-78 16,2-8-152-16</inkml:trace>
  <inkml:trace contextRef="#ctx0" brushRef="#br0" timeOffset="85789.5231">9277 2555 500 0,'6'0'239'0,"-3"9"-154"16,4 13-24-16,1 0 61 16,2-1-14-16,2-4-35 15,0-5-54-15,5-3-13 16,-6-5-6-16,4-4 0 16,-1 0 0-16,-3-9 10 15,0-7-10-15,-5-3-22 16,0-1-8-16,-4-3-3 15,1 0 18-15,-3 4 4 16,0 6-1-16,3 6 12 16,-3 7 0-16,0 0 0 15,0 8-20-15,0 13-33 16,3 6-21-16,6 2 74 0,1-6 26 16,4-3 2-16,3-8 10 15,-4-6 16-15,2-6 0 16,1 0-8-16,-5-18 27 15,-2-9-52-15,0-6-21 16,-7-2-67-16,-2 0 34 16,0-5 9-16,0-2 11 15,-9-1 7-15,0 1 6 16,0 5 41-16,5 11 4 16,-4 12-16-16,5 10-14 15,3 4-7-15,0 6 16 16,0 19-24-16,0 11-9 15,0 12 9-15,15 2 68 0,7-2-9 16,2-3-24-16,-1-7 3 16,-1-8-16-16,0-6-19 15,-4-8-3-15,-5-6-52 16,0-8-92-16,0-2-130 16,-10-7-183-16,-3-7-38 15</inkml:trace>
  <inkml:trace contextRef="#ctx0" brushRef="#br0" timeOffset="85915.4159">9703 2502 30 0,'-33'0'760'0,"4"0"-480"0,-4 6-202 16,-2 6-22-16,-3 4-56 16,7 0-44-16,23-9-261 15,2-2-244-15</inkml:trace>
  <inkml:trace contextRef="#ctx0" brushRef="#br0" timeOffset="94997.2645">5110 3085 452 0,'0'-7'227'0,"0"7"-73"0,0 0-4 16,0 0-16 0,3 6-55-16,7 16-55 0,1 11-15 15,1 5-2-15,-1 0 74 16,-3-6-51-16,0-4-25 15,-3-5 2-15,1-7-7 16,-5-4-3-16,1-4-75 16,-2-3-68-16,0-2-73 15,0-3-53-15,0 0-14 16</inkml:trace>
  <inkml:trace contextRef="#ctx0" brushRef="#br0" timeOffset="95220.5734">5083 3090 360 0,'-4'-9'141'0,"4"8"-108"16,0 0 20-16,0 0 14 15,0 1-22-15,0 0-44 16,8-1-1-16,2 1-27 15,3 0-48-15,0 0-52 16,-4 0-11-16,-9 0-27 16,0 0 23-16</inkml:trace>
  <inkml:trace contextRef="#ctx0" brushRef="#br0" timeOffset="95672.1664">5099 3061 299 0,'0'-10'168'0,"10"-2"-85"0,12-2-23 16,4 1 9-16,4 2-5 16,1 2-10-16,-1 5 7 15,0 4-16-15,-5 0-4 16,-3 10-17-16,-2 11-24 16,-4 6-4-16,-10 3-6 15,-2 0 10-15,-4 3 6 16,-5-1 42-16,-13-3-22 15,-8-2-8-15,1-4 3 16,-3-6-18-16,5-5 11 0,6-7-11 16,4-3-3-1,8-2-26-15,-4 0-33 0,6-12-13 16,3-4-7-16,0-1-18 16,0 2-19-16,12 2 20 15,-7 9-57-15,1 3-90 16</inkml:trace>
  <inkml:trace contextRef="#ctx0" brushRef="#br0" timeOffset="96170.9758">5227 3261 231 0,'0'0'109'15,"0"0"-45"-15,2-6-8 16,13-4 0-16,5-1-24 16,4 1 0-16,5 1 3 0,-1 1 4 15,3 3 5-15,-3 3 13 16,2 2-11-16,-6 0-20 16,0 8-22-16,-4 6 4 15,-4 4 5-15,-5 2-7 16,-11 3-6-16,0-2 3 15,-16-1 68-15,-9-2-39 16,-7-4-14-16,-3-3-17 16,1-5-1-16,-2-6-20 15,5 0-49-15,3-4-2 16,5-12 3-16,7-2-20 16,4-2 2-16,10-3-13 15,2 14-60-15,2 0-33 16</inkml:trace>
  <inkml:trace contextRef="#ctx0" brushRef="#br0" timeOffset="96604.163">5582 3124 384 0,'0'28'139'16,"0"3"-66"-16,10-2 7 0,6-6 8 16,6-4-16-1,-4-8-34-15,4-5-23 0,-2-6-9 16,-2 0-1-16,-4-5 22 16,-4-8 14-16,-2-2-22 15,-5-2-19-15,-1-2 0 16,-2-2-14-16,0 2-1 15,0 3 10-15,0 5 2 16,0 5 6-16,0 4-7 16,0 2 3-16,0 2-4 15,3 15-21-15,8 8-7 16,8 4 33-16,6-2 26 16,-1-3 5-16,4-7 6 15,-5-6 1-15,-3-6-23 16,-9-3 23-16,-2-2-28 0,-5-2-10 15,2-12-44-15,-6-5-62 16,0-5-102-16,0 14-90 16,-6-2-84-16</inkml:trace>
  <inkml:trace contextRef="#ctx0" brushRef="#br0" timeOffset="96828.5645">5791 2805 423 0,'0'8'131'0,"3"34"-68"0,17 7 94 15,4 6 9-15,2-2-6 16,-1-1-29 0,-2-6-87-16,-2-8-32 0,-2-8-11 15,-7-8-1-15,-1-8-18 16,0-8-68-16,-1-6-84 15,-10 0-120-15,5-9-60 16</inkml:trace>
  <inkml:trace contextRef="#ctx0" brushRef="#br0" timeOffset="96968.3038">6010 3067 280 0,'-35'0'324'0,"3"5"-147"16,7 9-94-16,6-3-53 15,9-2-30-15,7-3-39 16,3-6-115-16,0 0-115 16</inkml:trace>
  <inkml:trace contextRef="#ctx0" brushRef="#br0" timeOffset="97209.7495">6010 2800 488 0,'-3'6'203'0,"3"31"-185"15,3 9 55-15,15 6 89 0,8 1-31 16,-2-2-59-16,3-6-28 16,-7-7-29-16,-3-9-15 15,-1-8 0-15,-7-8-5 16,-1-6-69-16,1-7-69 15,-1 0-86-15,-6-7-7 16,-2-5-36-16</inkml:trace>
  <inkml:trace contextRef="#ctx0" brushRef="#br0" timeOffset="97359.1432">6203 3003 393 0,'-30'0'266'0,"6"3"-116"0,-3 13-107 15,12 0-3-15,4-1-40 16,6 0 0-16,5-4-127 16,0-10-75-16,6-1-103 15</inkml:trace>
  <inkml:trace contextRef="#ctx0" brushRef="#br0" timeOffset="97620.9267">6212 3131 516 0,'10'28'117'0,"7"-14"-35"16,-1-7 8-16,8-7-8 0,-4 0-30 15,2-4 12-15,-4-10-15 16,-8-4-35-16,-5 0-14 16,-5-2-33-16,0 0-18 15,-9 2 34-15,-13 3-8 16,-2 3 25-16,0 7 6 15,2 5-6-15,0 0-37 16,4 10-44-16,5 3-78 16,10-7-50-16,3-4-107 15</inkml:trace>
  <inkml:trace contextRef="#ctx0" brushRef="#br0" timeOffset="97941.6118">6310 3048 130 0,'16'23'323'16,"-5"-1"-227"-16,1-1-1 16,-2-6 57-16,1-5-16 15,-5-5-33-15,-1-3-39 16,-5-2-34-16,0 0-17 16,0 0 1-16,0-6 9 15,0-11-23-15,1-6-40 16,4-1 21-16,2 0 11 15,0 5 8-15,4 5 9 16,0 6-3-16,-1 5-4 0,4 3 45 16,4 0-46-1,-1 10-1-15,1 7 10 0,0 1 9 16,-5 1-12-16,1-3 0 16,-3-3-7-16,-4-2-3 15,3-6-61-15,-1-3-77 16,7-2-66-16,-12 0-115 15,2-5-80-15</inkml:trace>
  <inkml:trace contextRef="#ctx0" brushRef="#br0" timeOffset="98254.8993">6610 2979 504 0,'-33'-2'202'0,"7"2"-86"16,10 5-34-16,0 4-29 0,15 0-33 15,1 1-20-15,0 0-20 16,11-1-28-16,11-2-4 16,4 0-26-16,1-2-11 15,4 2 58-15,-3 2 31 16,-5 2 15-16,-3 2-2 16,-1 2 35-16,-9-1 35 15,-3 0 5-15,-4-3 1 16,-3-2-15-16,0 0-7 15,-10 0-34-15,-11 1-28 16,-7-2-5-16,-5-2 0 16,2-3-6-16,2-3-143 0,18 0-98 15,6-3-47 1</inkml:trace>
  <inkml:trace contextRef="#ctx0" brushRef="#br0" timeOffset="100220.9498">8829 3008 507 0,'-35'0'123'0,"10"11"-94"16,5 8-20-16,5 3 22 16,4 4 9-16,9 2-4 15,2-4-31-15,2-5-5 16,17-7-10-16,4-8-5 16,1-4 15-16,5-1 2 15,-5-15 29-15,3-3 13 16,-7-3-13-16,-5-2-10 15,-6 2-8-15,-3 2 3 16,-3 1-9-16,-1 6 28 16,0 7-7-16,-2 4 16 15,0 2 1-15,0 6-45 16,3 17-45-16,0 7-28 0,5 5 73 16,5-1 11-16,0-8 12 15,7-6-13-15,0-7-10 16,4-9-2-16,-4-4-26 15,0-2-100-15,-18-8-46 16,0-2-141-16</inkml:trace>
  <inkml:trace contextRef="#ctx0" brushRef="#br0" timeOffset="100590.1992">9043 3013 514 0,'0'20'112'0,"0"3"-59"16,18 1 17-16,9 1 10 15,-3-1-37-15,1-7 13 16,-4-5-35-16,-4-7-21 16,-7-5-10-16,1 0 10 15,-1-10 10-15,-7-9-2 16,-1-5-8-16,-2 1-30 15,0-1 11-15,-2 2 19 16,-1 5 2-16,-2 7 14 16,2 6-2-16,3 4 6 0,0 0-20 15,0 12-2 1,0 10-22-16,0 2 19 0,11 0 5 16,4-2 28-16,1-6-13 15,3-4-1-15,-4-4 3 16,2-5-14-16,1-3-3 15,1 0-24-15,-3-10-90 16,-12 0-130-16,-4 1-146 16</inkml:trace>
  <inkml:trace contextRef="#ctx0" brushRef="#br0" timeOffset="101020.3195">9333 2763 418 0,'-3'0'227'0,"3"9"-167"15,5 18-56-15,15 9 71 16,6 6 76-16,2 2-53 16,4-3-72-16,-5-7-9 15,1-8-13-15,-9-9-1 16,-5-6 1-16,-11-6-4 15,-3-5 5-15,0 0-1 16,0 0-4-16,-11-5-20 16,-8-6-15-16,-4-1 33 0,-2 5-7 15,5 5-5-15,-5 2 10 16,8 4-2-16,-5 10-29 16,5 3 4-16,7 2 18 15,2 0 13-15,8 2-2 16,0-1 2-16,17-2-4 15,5-5-1-15,7-5-1 16,7-6-16-16,3-2-5 16,-7-5 3-16,0-13-38 15,-9-4-72-15,-5-3-62 16,-18 13 14-16,0 1-28 0</inkml:trace>
  <inkml:trace contextRef="#ctx0" brushRef="#br0" timeOffset="101199.0185">9591 2945 55 0,'2'-27'154'0,"-2"25"-34"15,0 2-43-15,0 0-32 16,0 5-13-16,0 11 16 16,0 4 19-16,0 5-7 15,0 2-16-15,9 0 15 16,2-2 30-16,1-3-24 16,0-5-22-16,1-5-32 15,0-7-7-15,-4-5-8 16,5 0-51-16,-1-5-116 15,-12-4-7-15,4-2-223 16</inkml:trace>
  <inkml:trace contextRef="#ctx0" brushRef="#br0" timeOffset="101476.4037">9750 3024 272 0,'0'29'304'0,"5"-3"-188"16,13-5-7-16,4-7 73 15,3-5-73-15,8-8-19 16,1-1-49-16,-6-9-22 16,-1-11 3-16,-8-3-22 15,-12-3-20-15,-7 0-67 16,0-3 72-16,-13 1 8 16,-11 3 7-16,-7 5 36 15,4 9-9-15,0 9 9 0,1 2-18 16,4 7-18-16,-5 15-10 15,-1 2-31-15,3 2-64 16,4-4-130-16,18-17-45 16,3-5-84-16</inkml:trace>
  <inkml:trace contextRef="#ctx0" brushRef="#br0" timeOffset="101657.0186">9496 2835 818 0,'-23'0'384'0,"20"0"-280"16,3 4-104-16,0 12-21 16,6-7-168-16,-1 0-168 15</inkml:trace>
  <inkml:trace contextRef="#ctx0" brushRef="#br0" timeOffset="108322.4099">5401 3536 418 0,'2'-3'380'0,"-2"3"-128"15,0 0-74-15,0 0-44 16,1 6-16-16,11 16-45 16,6 9-51-16,3 9 7 15,0 4 43-15,1 1-24 16,-9-4-42-16,0-5-4 16,-4-11-2-16,-2-9-39 15,-6-6-37-15,-1-4-45 16,0-2-69-16,0-4-114 15,-1 0-103-15,-10 0 30 0</inkml:trace>
  <inkml:trace contextRef="#ctx0" brushRef="#br0" timeOffset="108555.8861">5187 3626 412 0,'0'-24'253'16,"35"9"-133"-16,7 2-30 16,5 1 45-16,4 2 3 15,0 3-40-15,-8 4-34 16,0 2-44-16,-12 1-20 16,-3 0-17-16,-6 0-62 15,-1 7-55-15,-3 3-70 0,-18-5-40 16,3-2-47-16</inkml:trace>
  <inkml:trace contextRef="#ctx0" brushRef="#br0" timeOffset="109036.2477">5771 3637 325 0,'-15'0'270'15,"2"0"-120"-15,-1 2-24 16,2 10 11-16,1 8-66 16,6 5-32-16,5 5-12 15,0-1-15-15,5-5-10 16,11-8-2-16,3-4-3 16,1-10-11-16,-3-2 14 0,-1-2 31 15,-5-15 16-15,-3-2-17 16,-7-3-20-16,-1-1-10 15,0 2 0-15,-13 0 10 16,-5 5-3-16,0 5-2 16,-4 4-5-16,8 5-5 15,4 2-36-15,1 0-63 16,7 11-29-16,2 0-91 16,0-4-55-16,2-5-152 15</inkml:trace>
  <inkml:trace contextRef="#ctx0" brushRef="#br0" timeOffset="109373.0601">5882 3649 557 0,'4'16'186'0,"-4"4"-166"16,3 0 6-16,4-4 43 15,5-6-27-15,0-5-42 16,-1-4 4-16,1-1-4 15,2 0 21-15,-3-7 2 16,-4-3-23-16,2-3 0 16,-5 2-3-16,0 0-12 15,-2 3-2-15,-2 4 6 16,0 2 11-16,2 2-2 0,3 0 2 16,1 10-27-1,4 6-15-15,7 3 30 0,1-3 12 16,3-4 11-16,0-6-4 15,3-6-4-15,-4 0-1 16,0-7-4-16,-7-9-36 16,-4-2-69-16,-5-1-85 15,-4 12-6-15,0 1-47 16</inkml:trace>
  <inkml:trace contextRef="#ctx0" brushRef="#br0" timeOffset="109530.7533">6139 3650 107 0,'-14'0'127'16,"8"2"-3"-16,-3 14-11 15,9 3-13-15,0-1-32 0,0 2-19 16,9-5 4-16,10-2-4 16,3-3-22-16,0-6-22 15,1-3-4-15,-2-1-2 16,-2-5-4-16,-2-10-113 16,-14 4-144-16,-2 0-150 15</inkml:trace>
  <inkml:trace contextRef="#ctx0" brushRef="#br0" timeOffset="109903.3735">6205 3388 425 0,'-14'13'195'0,"14"32"-137"0,0 5 13 15,11 1 52-15,9-3-46 16,5-3-16-16,1-8-13 15,-2-4-29-15,-4-9-7 16,-5-9-6 0,-8-8-2-16,-4-6-4 0,-3-1 0 15,0-3 12-15,0-15-12 16,0-7-2-16,0-3-54 16,5 0 30-16,-2 5 11 15,4 5 10-15,-1 8 5 16,1 7 11-16,-1 3-9 15,5 1-2-15,3 16 0 0,3 7 14 16,5 1 25 0,-6-1 9-16,0-4-3 0,-3-6-34 15,-2-5-11-15,4-7 0 16,0-2-115-16,-12 0-241 16,5-10-141-16</inkml:trace>
  <inkml:trace contextRef="#ctx0" brushRef="#br0" timeOffset="110886.644">6725 3571 351 0,'-8'0'145'0,"-13"0"-69"0,-3 4-6 15,-4 7 12-15,0 0 15 16,5-1-3-16,3-1-28 15,10-4-32-15,6-1-16 16,4-3-6-16,0 1-12 16,10 1-18-16,16-1-69 15,5 2 6-15,1-2 77 16,3 3 2-16,-7 2 2 16,-1 3 2-16,-6 0 0 15,-9 2 1-15,-8-1 0 16,-4 2 2-16,-5 0-4 15,-14-1 56-15,-5-3-15 16,1-3-32-16,2-5-10 16,0-1-55-16,7 0-53 15,7-13-54-15,7 4-55 16,0-1-98-16</inkml:trace>
  <inkml:trace contextRef="#ctx0" brushRef="#br0" timeOffset="111310.7794">6827 3559 4 0,'0'0'569'16,"0"3"-423"-16,-16 14-59 15,0 1 13-15,6 1-27 16,6 0-19-16,4-2-27 16,0-3-17-16,10-5-10 15,11-6-28-15,7-3-8 0,1 0-24 16,-2-14 1-1,-4-1-38-15,-5-1-16 0,-7 0-6 16,-4 2 72-16,-5 2 9 16,-2 3 32-16,0 3 6 15,0 4 43-15,0 2 10 16,0 0 10-16,0 4-11 16,0 12-30-16,0 6-17 15,0 3 26-15,0-3 6 16,9-3 9-16,2-4 17 15,-2-5 10-15,-4-5 7 16,1-5 0-16,-6 0-21 16,0 0-21-16,0-10-3 0,0-10-5 15,0-2-30 1,0-3-59-16,-6 2 15 0,5 0 23 16,-3 5-11-16,1 7-69 15,3 5-42-15,0 6-14 16,0 0-22-16,0 0-73 15</inkml:trace>
  <inkml:trace contextRef="#ctx0" brushRef="#br0" timeOffset="111586.1588">7105 3641 295 0,'26'5'163'16,"-13"-5"-51"-16,-1-8-7 15,0-9 4-15,-1-3-21 0,-2 1-50 16,-9 1-21-1,0 2-17-15,0 2-1 0,-2 5-12 16,-8 5-6-16,-6 4 16 16,3 1 1-16,0 15-7 15,-1 5-11-15,8 4-10 16,-1 0 21-16,7 0-28 16,0-4 15-16,11-8-32 15,8-4-9-15,2-6-9 16,2-3-13-16,-4 0-28 15,-12 0-48-15,-5-2-17 16</inkml:trace>
  <inkml:trace contextRef="#ctx0" brushRef="#br0" timeOffset="112106.3645">7255 3666 27 0,'20'-5'114'0,"-9"-2"20"15,2-2 26 1,-2 0-1-16,-1-5-25 0,-2 1-20 16,-2-1-23-16,-6 0-32 15,0 1-22-15,0 0-37 16,-6 4-6-16,-2 1-13 15,-4 6 9-15,-2 2 8 16,1 3-6-16,0 17-19 16,5 4-7-16,3 2 13 15,5-1 4-15,0-6 17 16,13-4 0-16,5-7 7 16,2-3 15-16,2-5 12 15,2 0 17-15,-6-3-13 0,1-10-2 16,-7-2-20-16,-4-2-16 15,1 0-29-15,-6 2 4 16,-1 0 0 0,0 4 14-16,-2 5 3 0,0 3 5 15,0 3 2-15,0 0-15 16,0 5-9-16,4 9-4 16,-4 2 2-16,3 2 27 15,4-4 30-15,-3-3-6 16,0-4 15-16,-1-4 19 15,-2-2-2-15,-1-1 12 16,0 0-18-16,0 0 2 16,0-14-13-16,4-5-39 15,1-3-34-15,4-1-14 0,0 3 4 16,2 4 15-16,2 6 29 16,1 8 8-16,6 2 12 15,1 5 11-15,2 13 5 16,-1 2-14-16,-4 0 5 15,-6-2-27-15,-2 0-17 16,-4-5-6-16,-6-5-64 16,0-8-161-16,0 0-224 15</inkml:trace>
  <inkml:trace contextRef="#ctx0" brushRef="#br0" timeOffset="114756.5508">8880 3455 451 0,'-3'0'198'0,"3"13"-155"15,0 13-27-15,0 4 121 16,12 0 13-16,5-5-52 16,1-6-37-16,0-5-14 15,-2-7-1-15,1-7 17 16,1 0-22-16,-3-10-7 16,1-11 4-16,-5-5-38 15,-5-3 7-15,-6-1-7 0,0 1 0 16,0 1 5-1,-4 6-5-15,-3 8 6 0,4 7-6 16,0 5-23-16,3 2-51 16,0 0-47-16,0 9-94 15,0 9-63-15,0-7 20 16,0-2-179-16</inkml:trace>
  <inkml:trace contextRef="#ctx0" brushRef="#br0" timeOffset="114958.299">9132 3463 386 0,'0'0'306'15,"0"0"-157"-15,0 5-38 0,0 18-52 16,8 8-24-16,3 6 25 16,5-4-12-16,-1-3-42 15,-1-5 0-15,1-6-12 16,-4-5-12-16,-3-6-86 15,0-5-90-15,-8-3-45 16,0 0-47-16</inkml:trace>
  <inkml:trace contextRef="#ctx0" brushRef="#br0" timeOffset="115551.9055">9321 3286 540 0,'-2'-5'224'15,"-1"5"-138"-15,3 8-68 16,0 13 10-16,12 12 78 15,4 8-13-15,3 1-62 16,3-1-22-16,-4-7 10 16,2-8 11-16,-7-8-1 15,-6-8-16-15,-3-7 3 16,-4-3-11-16,0 0 8 16,0 0-13-16,-6 0-23 15,-12-8 20-15,-6-1-25 0,-1 1-16 16,-1 5 9-16,6 3-10 15,4 0 8-15,5 12 2 16,3 4-16-16,6 3 21 16,2-1 16-16,2-1 10 15,17-1-5-15,4-5 5 16,3-1 4-16,-1-6 0 16,1-2-41-16,-4-2-83 15,-5 0-57-15,-12-2-32 16,-3-3-96-16</inkml:trace>
  <inkml:trace contextRef="#ctx0" brushRef="#br0" timeOffset="116052.067">9487 3596 314 0,'3'-2'217'16,"3"0"-101"-16,2-3-39 16,9-2 61-16,3-3-22 15,1-3-39-15,-5-1-53 16,-6 0-13-16,-1 1-11 15,-7 0-15-15,1 2-14 16,-3 1 26-16,0 5-1 16,-3 3 4-16,-10 2 0 15,1 2-13-15,-2 18-18 16,0 6 12-16,2 6-12 16,7-5-11-16,5-4-10 15,0-9-1-15,5-7 20 0,14-5 33 16,4-2 13-16,-4-2 10 15,2-10-19-15,-7-2-4 16,0 0 0-16,-6 2 0 16,-3 2 0-16,-2 4 0 15,-3 5 19-15,3 1 10 16,1 0-29-16,5 14-27 16,4 3 27-16,8 1 66 15,3-3-44-15,5-7-3 16,2-6 55-16,-2-2 16 15,-3-3-8-15,-4-15-37 0,-6-3-19 16,-11-1-22 0,-5-2-4-16,0 1-10 0,-12 0 10 15,-13 3 23 1,-4 4-13-16,-2 5-10 0,1 11-36 16,1 0-28-16,5 9-97 15,17 2-136-15,2-1-6 16</inkml:trace>
  <inkml:trace contextRef="#ctx0" brushRef="#br0" timeOffset="116474.2069">10140 3141 516 0,'-8'-11'362'16,"5"12"-253"-1,-2 26-86-15,3 19-23 0,2 15 119 16,0 15 12-16,0 6-59 16,10-3-31-16,-1-7-26 15,-2-17-13-15,-3-14-2 16,-2-11-12-16,-1-9-22 15,-1-7-55-15,0-7-46 16,0-6-113-16,0-1-78 16,0-6-35-16</inkml:trace>
  <inkml:trace contextRef="#ctx0" brushRef="#br0" timeOffset="116985.2276">10421 3423 417 0,'-27'-12'241'0,"5"10"-101"0,-2 2-114 15,1 2 3-15,-1 19-17 16,3 8 21-16,2 7 13 16,11-2-28-16,1-3-1 15,7-9-15-15,2-8 17 16,16-5-7-16,4-6-4 15,-1-3 65-15,7-1-7 16,-3-14-43-16,-2-3-23 16,-4-1-20-16,-2 0 5 15,-11 1-20-15,3 5 32 16,-7 7 3-16,0 4 0 16,-2 2-17-16,0 5-27 15,3 14 2-15,1 7 42 16,5 1 29-16,1-3-19 15,2-5-3-15,3-6-7 0,-1-6-13 16,-1-6 0-16,3-1-91 16,-14-1-81-16,2-9-136 15</inkml:trace>
  <inkml:trace contextRef="#ctx0" brushRef="#br0" timeOffset="117385.3656">10566 3406 321 0,'-6'0'190'0,"3"21"-146"16,0 9 8-16,3 1 56 0,0 0-8 16,0-3-51-16,10-7-29 15,4-7-13-15,-3-6-7 16,-3-7 0-16,-1-1 43 15,2-2 15-15,2-12-40 16,-2-4-18-16,0-3-47 16,-5-2 42-16,4 0 1 15,-5 3-7-15,5 2-3 16,-7 10 14-16,1 7-2 16,0 1 1-16,1 7-23 15,1 16-3-15,5 2 27 16,-1 3 59-16,6-2-29 0,-1-7-15 15,-1-4 16-15,2-6-3 16,-1-5-28-16,-3-4 0 16,1-2-47-16,0-15-126 15,-9 5-88-15,-2-1-129 16</inkml:trace>
  <inkml:trace contextRef="#ctx0" brushRef="#br0" timeOffset="117818.6158">10783 3127 483 0,'-3'0'139'0,"3"15"-103"0,1 17 78 16,12 9 60-16,9 3-55 15,-2 1-10-15,7 1-23 16,-6-5-23-16,-3-4-24 15,-2-3-18-15,-5-11-19 16,-1-6 3-16,-2-8-5 16,-4-7-5-16,-2-2-28 15,-1 0-31-15,-1 0 8 16,0-6-7-16,0-9-34 16,0-6 16-16,-4-2 52 15,-9 4 2-15,2 6 1 0,-5 6-2 16,1 7 17-1,-5 0 9-15,-3 7 4 0,-1 16 0 16,3 8 11-16,5 4 17 16,0 2-10-16,11-4-5 15,5-6 3-15,0-4-18 16,8-9-1-16,14-5-1 16,4-7-36-16,8-2 30 15,3-7-68-15,0-12-70 16,-21 7-53-16,-7-1-25 15</inkml:trace>
  <inkml:trace contextRef="#ctx0" brushRef="#br0" timeOffset="118186.5291">11013 3347 358 0,'-1'0'259'0,"1"10"-169"16,0 14-70-16,0 10 82 15,4 6 8-15,6 3-33 16,-2-3-45-16,-3-6-22 16,1-9-10-16,-2-8-28 15,3-7-80-15,0-8-66 16,-5-2-82-16,2-5-148 15</inkml:trace>
  <inkml:trace contextRef="#ctx0" brushRef="#br0" timeOffset="118501.889">11180 3430 473 0,'-11'14'73'16,"0"14"-32"-16,2 3 0 15,9 2 87-15,0-2-42 16,0-3-37-16,11-7-33 16,1-4 2-16,5-8 5 15,3-8 2-15,-3-1 25 16,3-7 2-16,-3-14-52 16,-5-1-46-16,-3-2 9 0,-9-3-2 15,0-3 30-15,-5 2-8 16,-10 1 17-16,2 7 18 15,-7 6 24-15,-2 9-42 16,-5 5-85-16,1 3-52 16,-2 17 24-16,18-6-51 15,3-1-171-15</inkml:trace>
  <inkml:trace contextRef="#ctx0" brushRef="#br0" timeOffset="118791.4366">10970 3196 954 0,'-19'-2'278'0,"19"2"-278"16,0 0-15-16,0 0-64 15,0 0-127-15,2 0-198 16</inkml:trace>
  <inkml:trace contextRef="#ctx0" brushRef="#br0" timeOffset="120751.4939">11346 2987 477 0,'2'-14'193'15,"-2"14"-90"-15,0 17-44 16,0 20-21-16,0 20 117 16,0 17 15-16,0 10-87 15,1 5-24-15,9 1 3 0,3-12-41 16,0-9 14-16,0-13-21 15,-6-13-10-15,0-13-4 16,-3-9 0-16,2-9-55 16,-3-7-70-16,2-5-143 15,-3-1-85-15,-1-10-99 16</inkml:trace>
  <inkml:trace contextRef="#ctx0" brushRef="#br0" timeOffset="121552.6569">11615 3286 114 0,'-2'-7'381'0,"2"5"-245"16,0 1-20-16,0 1 54 0,0 0 30 15,0 0-27-15,0 7-57 16,0 9-19-16,8 7 23 16,-1 3-23-16,0 2-44 15,1-2-29-15,-5-4-15 16,2-5-9-16,-3-5-56 16,0-3-44-16,-2-3-81 15,0-3-111-15,0-3-129 16,0 0 56-16</inkml:trace>
  <inkml:trace contextRef="#ctx0" brushRef="#br0" timeOffset="122018.4185">11528 3214 691 0,'0'-16'210'16,"9"6"-144"-16,14 2-37 16,8 3 81-16,11 4-42 15,-1 1-27-15,-3 4-36 16,-11 14-5-16,-10 3-19 0,-11 2 5 16,-6 3 12-16,-2 2-3 15,-17-4 2-15,-5-1 3 16,2-4-1-16,5-4-1 15,6-6 2-15,9-5-35 16,2 0-66-16,16-3-36 16,10 0 19-16,8 2 118 15,3-1-1-15,-8 5 1 16,-5 4 21-16,-11 6 38 16,-6 4-19-16,-6 4 4 15,-1 1 45-15,-6-2-10 16,-15 0-11-16,-8-6-18 15,-2-4-7-15,2-7-8 16,-1-5-20-16,5-2-15 16,3 0-43-16,2-9-62 15,2-6-60-15,8-5-57 16,5-1-1-16,5 12-64 0</inkml:trace>
  <inkml:trace contextRef="#ctx0" brushRef="#br0" timeOffset="122340.559">11930 3179 508 0,'3'-7'191'0,"1"7"-68"16,3 0-9-16,6 16 16 16,2 12-14-16,7 9-15 15,4 8-6-15,-4 2-34 16,1 1-9-16,-3-3-15 16,-2-6-13-16,-6-5-3 15,-4-11-11-15,-5-8-10 16,-2-7-24-16,-1-6-46 15,0-2-65-15,0 0-132 0,-4-1-63 16,-4-8 45-16</inkml:trace>
  <inkml:trace contextRef="#ctx0" brushRef="#br0" timeOffset="122541.0219">11886 3279 859 0,'0'-5'276'0,"21"-6"-129"16,11-1 51-16,4-1-57 15,7 0-80-15,-3 1-58 16,-4 1-3-16,-7 2-82 0,-10 4-101 16,-8 4-98-1,-11 1-193-15,0 0-189 0</inkml:trace>
  <inkml:trace contextRef="#ctx0" brushRef="#br0" timeOffset="133534.9575">4703 2945 418 0,'-4'7'160'0,"4"-5"-79"16,0-1 7-16,2 1 6 15,20 1-15-15,20-1-56 16,24-2 25-16,26 0 156 16,19-4-33-16,6-11-66 15,3-4-57-15,-4 2-21 16,-13 0-14-16,-11 5 0 15,-21 3-4-15,-21 5-9 16,-15 3-6-16,-17 1 3 16,-9 0 1-16,-9 0-13 15,0 0-24-15,0 0-49 16,-13 0-62-16,-3 1 16 16,0 3-77-16,8-4-83 15,6 0-338-15</inkml:trace>
  <inkml:trace contextRef="#ctx0" brushRef="#br0" timeOffset="134500.3762">8396 2858 224 0,'0'5'121'0,"0"-4"-58"0,0 0-4 15,0 0 2-15,0 2 9 16,22 0-6-16,12 1 23 15,24-2 56-15,18-2 8 16,17 0 13-16,7 0-41 16,5-2-66-16,-1-4-52 15,-4-1 14-15,-12 0-15 16,-7 1 13-16,-13 1-3 16,-7 1 4-16,-10 2 1 15,-9 1 14-15,-11 1-16 16,-9 0-17-16,-13 0-1 15,-8 0-21-15,-1 0 4 16,0 0-25-16,-4 0-35 0,-13 0-47 16,-6 0-32-16,8 0-175 15,-1 0-192-15</inkml:trace>
  <inkml:trace contextRef="#ctx0" brushRef="#br0" timeOffset="142715.815">8087 7706 328 0,'0'18'303'15,"0"9"-181"-15,0 14-10 16,11 11 102-16,6 13-36 16,2 7-47-16,3 5-11 0,-5 0-56 15,-3-6-32 1,-3-5-13-16,-7-10-14 0,-4-15-3 16,0-7-4-16,0-17-23 15,0-7-8-15,0-6-46 16,0-4-55-16,0-2-41 15,0-18-78-15,0-12 18 16,0 11-93-16</inkml:trace>
  <inkml:trace contextRef="#ctx0" brushRef="#br0" timeOffset="143422.5473">8103 7733 341 0,'-7'-4'246'0,"7"4"-136"15,0 0-51-15,0 0 18 16,19 0-18-16,20 4 43 15,15 1 57-15,16-5-29 16,4 0-45-16,5-7-28 16,-3-7-18-16,-2-3-23 15,-13 1-2-15,-11-1-5 0,-10 3-4 16,-14 5 1 0,-8 4-6-16,-9 3-4 0,-7 2 2 15,-2 0-21-15,0 0 12 16,0 0 1-16,0 0 1 15,0 0 2-15,0 4 7 16,0 3 3-16,7 6 4 16,2 2 0-16,-1 9-3 15,2 7 16-15,2 12-10 16,2 11 10-16,-2 9-13 16,0 0 8-16,-1 0-4 15,-2-8-6-15,1-7-3 0,-2-9 0 16,-4-10 0-1,4-8-1-15,-5-8-1 16,2-6 0-16,-2-5 8 0,-3 1-8 16,0-3 0-16,0 0-2 15,0 0-5-15,0 0 7 16,0 0-13-16,0 4-5 16,0 5-2-16,-11 4-7 15,-12 5-9-15,-6 3 2 16,-11-3-1-16,-4 0 16 15,-6-5 7-15,-9-2 2 16,-5-7 10-16,-1-4 0 16,-2 0 12-16,-1-6-9 15,2-7-3-15,6-1-7 16,5 3-62-16,13 3 4 0,10 5-1 16,9 3-79-16,5 0-46 15,18 0-48-15,0 0-59 16</inkml:trace>
  <inkml:trace contextRef="#ctx0" brushRef="#br0" timeOffset="144415.691">7763 7852 365 0,'0'-2'177'0,"14"-24"-74"16,31-11 7-16,16-8 119 15,22-10-15-15,16-6-43 16,5-7-66-16,0 2-24 15,-9 2-28-15,-14 9-22 0,-17 8-5 16,-18 10-19 0,-10 8-3-16,-16 11-4 0,-12 8-15 15,-8 5-7-15,0 3-56 16,-2 1-91-16,-12 1-47 16,-6 0-59-16,6 2-5 15,0 5-84-15</inkml:trace>
  <inkml:trace contextRef="#ctx0" brushRef="#br0" timeOffset="144652.0588">8438 7224 528 0,'0'0'314'0,"14"23"-286"15,31 19 40-15,23 12 271 16,19 7-88-16,17 4-147 16,-1-1-64-16,-6-8-16 15,-16-7-24-15,-20-12-27 16,-11-10-81-16,-16-7-73 16,-34-20-120-16,0 0-165 15</inkml:trace>
  <inkml:trace contextRef="#ctx0" brushRef="#br0" timeOffset="145905.0417">8250 7868 509 0,'0'-2'255'0,"0"2"-154"16,0 7-92-16,7 13 70 15,4 5 57-15,1 2-52 0,-1 0-55 16,-6-2-21-16,1-7-5 16,-4-5-3-16,-2-4-1 15,0-6-20-15,0-3-47 16,0 0-59-16,0-3-73 16,0-4-21-16,-2-4-97 15</inkml:trace>
  <inkml:trace contextRef="#ctx0" brushRef="#br0" timeOffset="146333.4096">8280 7859 549 0,'0'-5'182'0,"2"5"-95"0,17 0 31 16,11 0 63-16,7-2-52 15,5-2-70-15,-2-1-39 16,-4 3-10-16,-7 2-8 15,-8 0-2-15,-2 0-2 16,-9 0-5-16,-5 2-1 16,0 9-11-16,-4 6 6 15,2 3 13-15,-1-2 3 16,1 2-1-16,-1-5-2 16,1 0-2-16,3-4-4 15,-1 0-1-15,2-4 4 0,-4-2 3 16,2 1 2-1,-5-2-1-15,0 1-1 0,0-2-6 16,0 3-4-16,-15-1 10 16,-9 3 10-16,-8-1 23 15,-5-2-20-15,0 0 9 16,-2-5-11-16,5 0-6 16,5 0-5-16,7 0-2 15,11 0-35-15,4 2-57 16,7-2-62-16,0 0-94 15,0 0-47-15,7 0-109 16</inkml:trace>
  <inkml:trace contextRef="#ctx0" brushRef="#br0" timeOffset="146615.9934">8642 7790 347 0,'0'-10'189'0,"0"10"-108"16,0 0-11-16,2 7 31 16,4 12-26-16,-2 7 8 15,1 5-25-15,-1 1-9 16,1-2-5-16,-2-3-3 0,2-5-31 15,0-8-7-15,-4-5-3 16,1-7-40-16,-2-2-84 16,4 0-122-16,-4 0-54 15,0-11-89-15</inkml:trace>
  <inkml:trace contextRef="#ctx0" brushRef="#br0" timeOffset="147066.2475">8642 7814 337 0,'-3'-10'385'0,"3"10"-203"16,0-2-88-16,0 1 0 15,15 1-33-15,10-2-37 0,3 0-14 16,1 1-9-16,-2 0 1 16,-5-1-1-16,-7 1-1 15,-4 1-1-15,-4 0-7 16,-6 0 5-16,1 0 1 15,-2 0 2-15,0 0-6 16,0 0-6-16,0 13-20 16,6 10 32-16,0 8 23 15,1-1-19-15,2-1 5 16,-2-5-7-16,-2-1 7 16,3-7-1-16,-8-3-2 15,0-4-3-15,0-2 2 16,0-5-2-16,0-2-3 15,0 0-15-15,0 0-4 16,0 0-11-16,-10 0 24 0,-9-10 3 16,-10-4 3-16,-5-2 0 15,-5-2 7-15,0 5 1 16,1 6 1-16,6 4-9 16,5 3-2-16,1 3-8 15,6 14-22-15,3 9-84 16,17-13-166-16,0 1-69 15</inkml:trace>
  <inkml:trace contextRef="#ctx0" brushRef="#br0" timeOffset="148176.8186">8439 8130 378 0,'0'-2'128'15,"0"-1"37"-15,0 3 34 16,-1 0-19-16,1 0-112 0,0 16-53 15,0 9-4-15,0 9 33 16,9 2 14-16,-6 2-36 16,5-2-18-16,-6-7 4 15,3-5-8-15,-2-10 0 16,-1-4 0-16,-2-7-49 16,0-2-37-16,0-1-68 15,1-1-73-15,-1-7-10 16,0-4-5-16</inkml:trace>
  <inkml:trace contextRef="#ctx0" brushRef="#br0" timeOffset="148625.9252">8415 8157 338 0,'-7'-6'163'0,"7"6"-46"15,0-3-7-15,7-1 14 16,7-1-40-16,6-1-52 16,1 3 8-16,-2-2 1 15,-1 2-8-15,-1 1 2 16,-2 0-14-16,-1 2-6 16,-8 0 3-16,1 0-4 15,-3 0-1-15,-4 0-13 0,0 0-3 16,0 0 3-16,0 0-5 15,0 0 5-15,0 0 12 16,0 0-12-16,0 0-4 16,0 4-7-16,0 4 11 15,0 5 4-15,5 1 0 16,1 1-1-16,-1 3 1 16,1 3 0-16,2-1 3 15,2 5 0-15,-1-1 2 16,0 0-2-16,-3-4-2 15,-1-5 8-15,-4-4-7 16,1-6 7-16,-2-3-13 16,0-2-13-16,0 0-59 15,0 0-137-15,0-4-72 16,0-1-133-16</inkml:trace>
  <inkml:trace contextRef="#ctx0" brushRef="#br0" timeOffset="153664.3597">8103 8063 231 0,'31'-33'73'0,"-27"24"-36"16,-4 3 56-16,0 1 28 15,0 3-10-15,-2-2-42 16,-1 1-39-16,-5 1 5 16,-1 2-15-16,2 0-20 0,-8 0-7 15,-1 7 7-15,-6 6 0 16,-2 3 12 0,2 5 13-16,-1-1 21 0,-3 7-20 15,-2 5-19-15,-5 6-7 16,-3 10 0-16,-6 9-27 15,-9 9-3-15,-10 6-2 16,-7 2-3-16,-1 1-7 16,3-6 6-16,6-8-7 15,10-13 1-15,10-12-3 16,3-14-14-16,8-10-37 16,29-12-77-16,0-10-91 15</inkml:trace>
  <inkml:trace contextRef="#ctx0" brushRef="#br0" timeOffset="154132.3332">7273 8901 146 0,'2'6'90'16,"4"-3"-86"-16,-1 3-2 15,3-1 43-15,8-1 27 16,10 3-18-16,11-5-3 16,19 1 30-16,17-3 41 15,22 0 20-15,18 0-13 16,18-7-14-16,8-7 68 16,3-5-65-16,-2 0-70 15,-3 1-48-15,-2 4-7 16,-10 3-15-16,-5 5 0 0,-12 1-7 15,-13 3 12 1,-14 0-13-16,-17 2-9 0,-13 0-23 16,-20 0-33-16,-14 0-34 15,-8 0-89-15,-9 0-110 16</inkml:trace>
  <inkml:trace contextRef="#ctx0" brushRef="#br0" timeOffset="154681.3126">9955 7931 500 0,'24'-49'161'0,"-22"33"-91"15,0 9 8-15,-2 1 19 16,0 5 20-16,-2 1-29 15,-15 11-82-15,-13 26-6 16,-15 22 0-16,-13 22 1 16,-16 18 7-16,-5 13-8 15,-15 3 10-15,3-4-10 16,7-14-10-16,16-18-16 0,13-17-24 16,18-18-5-16,18-18-26 15,11-15-85-15,8-13-77 16,16-16-199-16</inkml:trace>
  <inkml:trace contextRef="#ctx0" brushRef="#br0" timeOffset="155128.4132">10111 7769 647 0,'-1'-3'195'15,"-40"3"-142"-15,-20 12-28 16,-16 11 42-16,-20 4-12 16,-17 8-55-16,-18 4-32 15,-7 2-105-15,89-25-92 16,8-3-50-16</inkml:trace>
  <inkml:trace contextRef="#ctx0" brushRef="#br0" timeOffset="157070.3896">8937 8432 232 0,'3'-5'376'15,"-3"5"-215"-15,0 0-109 16,-5 9-10-16,-9 14 52 16,-3 6-10-16,-3 7-45 15,3 5-22-15,-1-3-5 16,0-2-6-16,5-4-6 16,2-8 0-16,0-6-30 0,4-4-30 15,3-3-37 1,3-2-65-16,1-2-27 0,0-7-27 15,0 0-83-15</inkml:trace>
  <inkml:trace contextRef="#ctx0" brushRef="#br0" timeOffset="157461.2753">8977 8423 258 0,'0'0'395'16,"18"0"-263"-16,15 0-39 16,16 0 71-16,6-4-55 15,6-1-29-15,-1-2-47 16,-2 0-32-16,-12 1 1 16,-9 2-2-16,-17 3-20 15,-9 1-10-15,-10 0-7 0,-1 0-56 16,0 0-48-16,0 0-21 15,-8 7-1-15,2-5-87 16,1-2-87-16</inkml:trace>
  <inkml:trace contextRef="#ctx0" brushRef="#br0" timeOffset="158355.2851">9403 8364 338 0,'0'-4'142'0,"0"4"-85"16,0 0 11-16,0 0 5 16,4 0-63-16,1 0 8 15,1 0-24-15,-1 4 11 16,-3-4-5-16,-1 2 15 16,-1-2 12-16,0 0 14 15,0 0-3-15,0 0-7 16,0 0 3-16,0 0-14 15,0 0-10-15,0 0 5 0,0 0-3 16,2 0-2-16,-2 0-3 16,0 0 5-16,0 0-2 15,3 0-10-15,2 0-25 16,0 0-16-16,3 2 16 16,1 2 2-16,0-1 8 15,2-1 15-15,0 1 5 16,-2-1-4-16,2 3 7 15,-2-3-8-15,-1-1-4 16,0-1-101-16,0 0-10 0,3 0-50 16,-9 0-36-1</inkml:trace>
  <inkml:trace contextRef="#ctx0" brushRef="#br0" timeOffset="158729.3175">9451 8407 250 0,'0'-6'242'0,"0"3"-164"16,3-3-44-16,8 3 40 16,-3-1 8-16,0-1-35 15,0 5-43-15,-1 0-4 16,-3 0-6-16,-2 0 5 15,0 0-1-15,1 0-35 16,-3 0-56-16,0 2-9 16,0 1-33-16,0 1-124 15</inkml:trace>
  <inkml:trace contextRef="#ctx0" brushRef="#br0" timeOffset="159430.1934">8779 8576 223 0,'0'0'193'0,"0"0"-95"16,0 0-43-16,0 9-13 16,0 13 12-16,-10 8-3 15,-5 4-26-15,-3 4 13 16,-2 0 30-16,-4-2 0 15,6-6-28-15,3-10-33 16,3-4-5-16,2-7-2 16,1-5-2-16,4-2-26 15,3-2-10-15,2 0-9 16,0-4 2-16,0-14 15 16,10-4-16-16,8-6-1 15,3-3 19-15,3-3 12 16,8-4-3-16,3 2 11 15,-2 1 8-15,-1 9 5 0,-5 8 39 16,-7 7 21-16,-4 4-31 16,-5 5-26-16,-5 2-8 15,-3 0-1-15,-3 0-9 16,0 9 2-16,0 2 2 16,0 2-1-16,0 1-37 15,0-1-55-15,0-9-118 16,0-4-126-16</inkml:trace>
  <inkml:trace contextRef="#ctx0" brushRef="#br0" timeOffset="160764.4522">8491 8489 17 0,'0'0'36'15,"0"1"-14"-15,0-1 1 0,0 0-5 16,3 0 8-16,3 0 2 15,-1 0 6-15,0 0 2 16,0-2 6-16,-3-2-12 16,3-1-14-16,-3 1-15 15,0-1-1-15,-2 5 5 16,0-2 18-16,0-1 4 16,0 3 12-16,0-2 8 15,0 2 0-15,-2-2-14 16,0 0 8-16,0-1-2 15,-1 3-20-15,1 0-4 16,1 0-7-16,0 0 4 16,-2 0-2-16,-2 0 2 0,2 0 14 15,-7 0 2-15,2 7-3 16,-3 9 12-16,1 0-4 16,5 8 6-16,-1 6 7 15,6 2-18-15,0 3-12 16,2 0-14-16,15-4-4 15,3-4-1-15,4-6 3 16,0-6 10-16,-1-6-10 16,-1-5-20-16,-6-4-19 15,-1 0-44-15,-2-6-63 16,-10-3-41-16,-3 2-127 16</inkml:trace>
  <inkml:trace contextRef="#ctx0" brushRef="#br0" timeOffset="161265.1476">8650 8445 112 0,'0'-2'158'16,"0"2"-91"-16,0 0-23 16,0 0 23-16,-3 4-6 15,-2 8-16-15,3 8-15 0,1 5 17 16,1 4 28-16,0 3 28 15,0-3-22-15,8 0-25 16,6-6-24-16,6-7-28 16,2-7-2-16,1-5-4 15,3-4-54-15,-2 0-77 16,-18-7-85-16,-3-1-228 16</inkml:trace>
  <inkml:trace contextRef="#ctx0" brushRef="#br0" timeOffset="162985.5795">8847 7675 430 0,'11'-12'234'0,"-2"-4"-111"15,3-4-6-15,0-5 31 0,6 1-67 16,-3 0-61-1,3 3-20-15,-4 4-14 0,-6 6-55 16,2 3-82-16,-5 3-68 16,-5 5-27-16,0 0-99 15</inkml:trace>
  <inkml:trace contextRef="#ctx0" brushRef="#br0" timeOffset="164113.5648">8900 8153 292 0,'-2'0'242'0,"-3"0"-110"16,5 2-59-16,0-2-3 0,0 0-51 15,0 0-19-15,0 0-13 16,0 0 13-16,0 0 2 16,0 0 0-16,0 0 31 15,0 0 7-15,0 0 12 16,2-5 3-16,4-2-13 16,-1 3-6-16,-2 0 7 15,-3 1-7-15,2 1-8 16,-2 2-24-16,0 0-4 15,0 0-12-15,0 0 1 16,0 0 0-16,0 0-2 0,0 0-2 16,0 3-18-1,0 8 9-15,0 6-3 0,-2 1-51 16,-6-2 15-16,0 0 19 16,2-4-18-16,1-4 25 15,2-3 21-15,3-3 13 16,-2 0 3-16,2 1 2 15,-4-1 6-15,4 2 9 16,0-4-1-16,0 1 0 16,0-1 13-16,0 0 25 15,0 0 29-15,4-7-29 16,8-11-29-16,3-6-9 16,3-6-13-16,4-2-3 15,-2-5-2-15,2 0-16 16,-5 0 2-16,-4 4-7 0,-1 6-36 15,-1 4-3 1,-3 9-5-16,-2 3-17 0,0 2-44 16,-6 9-90-16,0 0-127 15</inkml:trace>
  <inkml:trace contextRef="#ctx0" brushRef="#br0" timeOffset="164513.6221">9024 7573 334 0,'-3'-6'141'0,"3"6"-63"15,0 0 34-15,0 0-12 16,0 15-61-16,0 14-38 15,0 13 52-15,3 14 19 0,0 7-39 16,-2 6-27-16,-1 1-6 16,0-6-26-16,0-9-87 15,0-11-58-15,0-40 28 16,0-2-58-16</inkml:trace>
  <inkml:trace contextRef="#ctx0" brushRef="#br0" timeOffset="166263.035">7990 7769 6 0,'-13'5'53'16,"3"-1"-2"-16,7-2-14 15,-2 1-3-15,1-3-7 16,-1 2-3-16,3 0 2 15,-1 3-5-15,1-5 2 16,2 0 7-16,0 0 2 16,0 0 8-16,0 0 13 15,0 0 4-15,0 0-7 0,2-2 13 16,19-13-46-16,8-5 13 16,17-6-13-16,9-6 3 15,11-2-8-15,5-6 3 16,0 1 2-16,0 0-5 15,-8 1-12-15,-10 8-2 16,-10 7-35-16,-11 9-26 16,-14 5-37-16,-13 7-26 15,-5 2 44-15,0 0-58 16,-13 5-15-16</inkml:trace>
  <inkml:trace contextRef="#ctx0" brushRef="#br0" timeOffset="166823.2991">8539 7474 364 0,'0'-9'158'16,"0"0"-62"-16,17 7 10 15,6 2-33-15,10 0-38 16,9 20 13-16,7 11 26 16,0 10-14-16,2 2-18 15,-7-2-32-15,-4-7-10 16,-11-5-32-16,-5-4-130 15,-24-23-85-15,0-2-91 16</inkml:trace>
</inkml:ink>
</file>

<file path=ppt/media/image24.jpg>
</file>

<file path=ppt/media/image27.jpg>
</file>

<file path=ppt/media/image3.jpg>
</file>

<file path=ppt/media/image32.jpg>
</file>

<file path=ppt/media/image33.jpg>
</file>

<file path=ppt/media/image35.jpg>
</file>

<file path=ppt/media/image36.jpg>
</file>

<file path=ppt/media/image37.jpg>
</file>

<file path=ppt/media/image39.png>
</file>

<file path=ppt/media/image41.jpg>
</file>

<file path=ppt/media/image49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10/30/2019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‹#›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10/30/2019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‹#›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10/30/2019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‹#›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10/30/2019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‹#›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10/30/2019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‹#›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59994" y="1042924"/>
            <a:ext cx="3890111" cy="3727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30505" y="795972"/>
            <a:ext cx="4149090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10/30/2019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78731" y="3344092"/>
            <a:ext cx="266064" cy="1193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‹#›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aul.vesey@lit.ie" TargetMode="External"/><Relationship Id="rId2" Type="http://schemas.openxmlformats.org/officeDocument/2006/relationships/slide" Target="slide53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y@lit.i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emf"/><Relationship Id="rId4" Type="http://schemas.openxmlformats.org/officeDocument/2006/relationships/customXml" Target="../ink/ink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emf"/><Relationship Id="rId4" Type="http://schemas.openxmlformats.org/officeDocument/2006/relationships/customXml" Target="../ink/ink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emf"/><Relationship Id="rId4" Type="http://schemas.openxmlformats.org/officeDocument/2006/relationships/customXml" Target="../ink/ink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emf"/><Relationship Id="rId4" Type="http://schemas.openxmlformats.org/officeDocument/2006/relationships/customXml" Target="../ink/ink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emf"/><Relationship Id="rId4" Type="http://schemas.openxmlformats.org/officeDocument/2006/relationships/customXml" Target="../ink/ink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emf"/><Relationship Id="rId4" Type="http://schemas.openxmlformats.org/officeDocument/2006/relationships/customXml" Target="../ink/ink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emf"/><Relationship Id="rId4" Type="http://schemas.openxmlformats.org/officeDocument/2006/relationships/customXml" Target="../ink/ink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emf"/><Relationship Id="rId4" Type="http://schemas.openxmlformats.org/officeDocument/2006/relationships/customXml" Target="../ink/ink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emf"/><Relationship Id="rId4" Type="http://schemas.openxmlformats.org/officeDocument/2006/relationships/customXml" Target="../ink/ink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emf"/><Relationship Id="rId4" Type="http://schemas.openxmlformats.org/officeDocument/2006/relationships/customXml" Target="../ink/ink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emf"/><Relationship Id="rId4" Type="http://schemas.openxmlformats.org/officeDocument/2006/relationships/customXml" Target="../ink/ink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emf"/><Relationship Id="rId4" Type="http://schemas.openxmlformats.org/officeDocument/2006/relationships/customXml" Target="../ink/ink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emf"/><Relationship Id="rId4" Type="http://schemas.openxmlformats.org/officeDocument/2006/relationships/customXml" Target="../ink/ink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emf"/><Relationship Id="rId5" Type="http://schemas.openxmlformats.org/officeDocument/2006/relationships/customXml" Target="../ink/ink20.xml"/><Relationship Id="rId4" Type="http://schemas.openxmlformats.org/officeDocument/2006/relationships/hyperlink" Target="http://www.hq.nasa.gov/office/procurement/newreq1.htm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emf"/><Relationship Id="rId4" Type="http://schemas.openxmlformats.org/officeDocument/2006/relationships/customXml" Target="../ink/ink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emf"/><Relationship Id="rId4" Type="http://schemas.openxmlformats.org/officeDocument/2006/relationships/customXml" Target="../ink/ink2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customXml" Target="../ink/ink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7.jpg"/><Relationship Id="rId4" Type="http://schemas.openxmlformats.org/officeDocument/2006/relationships/slide" Target="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8.emf"/><Relationship Id="rId5" Type="http://schemas.openxmlformats.org/officeDocument/2006/relationships/customXml" Target="../ink/ink24.xml"/><Relationship Id="rId4" Type="http://schemas.openxmlformats.org/officeDocument/2006/relationships/slide" Target="slide2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9.emf"/><Relationship Id="rId5" Type="http://schemas.openxmlformats.org/officeDocument/2006/relationships/customXml" Target="../ink/ink25.xml"/><Relationship Id="rId4" Type="http://schemas.openxmlformats.org/officeDocument/2006/relationships/slide" Target="slide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0.emf"/><Relationship Id="rId5" Type="http://schemas.openxmlformats.org/officeDocument/2006/relationships/customXml" Target="../ink/ink26.xml"/><Relationship Id="rId4" Type="http://schemas.openxmlformats.org/officeDocument/2006/relationships/slide" Target="slide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emf"/><Relationship Id="rId5" Type="http://schemas.openxmlformats.org/officeDocument/2006/relationships/customXml" Target="../ink/ink27.xml"/><Relationship Id="rId4" Type="http://schemas.openxmlformats.org/officeDocument/2006/relationships/slide" Target="slide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2.jpg"/><Relationship Id="rId4" Type="http://schemas.openxmlformats.org/officeDocument/2006/relationships/slide" Target="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4" Type="http://schemas.openxmlformats.org/officeDocument/2006/relationships/slide" Target="slide3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4" Type="http://schemas.openxmlformats.org/officeDocument/2006/relationships/slide" Target="slide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34.emf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28.xml"/><Relationship Id="rId5" Type="http://schemas.openxmlformats.org/officeDocument/2006/relationships/image" Target="../media/image33.jpg"/><Relationship Id="rId4" Type="http://schemas.openxmlformats.org/officeDocument/2006/relationships/slide" Target="slide3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5.jpg"/><Relationship Id="rId4" Type="http://schemas.openxmlformats.org/officeDocument/2006/relationships/slide" Target="slide3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6.jpg"/><Relationship Id="rId4" Type="http://schemas.openxmlformats.org/officeDocument/2006/relationships/slide" Target="slide3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38.emf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29.xml"/><Relationship Id="rId5" Type="http://schemas.openxmlformats.org/officeDocument/2006/relationships/image" Target="../media/image37.jpg"/><Relationship Id="rId4" Type="http://schemas.openxmlformats.org/officeDocument/2006/relationships/slide" Target="slide3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40.emf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30.xml"/><Relationship Id="rId5" Type="http://schemas.openxmlformats.org/officeDocument/2006/relationships/image" Target="../media/image39.png"/><Relationship Id="rId4" Type="http://schemas.openxmlformats.org/officeDocument/2006/relationships/slide" Target="slide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emf"/><Relationship Id="rId5" Type="http://schemas.openxmlformats.org/officeDocument/2006/relationships/customXml" Target="../ink/ink3.xml"/><Relationship Id="rId4" Type="http://schemas.openxmlformats.org/officeDocument/2006/relationships/image" Target="../media/image3.jp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42.emf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31.xml"/><Relationship Id="rId5" Type="http://schemas.openxmlformats.org/officeDocument/2006/relationships/image" Target="../media/image41.jpg"/><Relationship Id="rId4" Type="http://schemas.openxmlformats.org/officeDocument/2006/relationships/slide" Target="slide3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3.emf"/><Relationship Id="rId5" Type="http://schemas.openxmlformats.org/officeDocument/2006/relationships/customXml" Target="../ink/ink32.xml"/><Relationship Id="rId4" Type="http://schemas.openxmlformats.org/officeDocument/2006/relationships/slide" Target="slide3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4.emf"/><Relationship Id="rId5" Type="http://schemas.openxmlformats.org/officeDocument/2006/relationships/customXml" Target="../ink/ink33.xml"/><Relationship Id="rId4" Type="http://schemas.openxmlformats.org/officeDocument/2006/relationships/slide" Target="slide3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5.emf"/><Relationship Id="rId5" Type="http://schemas.openxmlformats.org/officeDocument/2006/relationships/customXml" Target="../ink/ink34.xml"/><Relationship Id="rId4" Type="http://schemas.openxmlformats.org/officeDocument/2006/relationships/slide" Target="slide3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6.emf"/><Relationship Id="rId5" Type="http://schemas.openxmlformats.org/officeDocument/2006/relationships/customXml" Target="../ink/ink35.xml"/><Relationship Id="rId4" Type="http://schemas.openxmlformats.org/officeDocument/2006/relationships/slide" Target="slide3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7.emf"/><Relationship Id="rId5" Type="http://schemas.openxmlformats.org/officeDocument/2006/relationships/customXml" Target="../ink/ink36.xml"/><Relationship Id="rId4" Type="http://schemas.openxmlformats.org/officeDocument/2006/relationships/slide" Target="slide3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8.emf"/><Relationship Id="rId5" Type="http://schemas.openxmlformats.org/officeDocument/2006/relationships/customXml" Target="../ink/ink37.xml"/><Relationship Id="rId4" Type="http://schemas.openxmlformats.org/officeDocument/2006/relationships/slide" Target="slide3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50.emf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38.xml"/><Relationship Id="rId5" Type="http://schemas.openxmlformats.org/officeDocument/2006/relationships/image" Target="../media/image49.jpg"/><Relationship Id="rId4" Type="http://schemas.openxmlformats.org/officeDocument/2006/relationships/slide" Target="slide3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4" Type="http://schemas.openxmlformats.org/officeDocument/2006/relationships/slide" Target="slide3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1.emf"/><Relationship Id="rId5" Type="http://schemas.openxmlformats.org/officeDocument/2006/relationships/customXml" Target="../ink/ink39.xml"/><Relationship Id="rId4" Type="http://schemas.openxmlformats.org/officeDocument/2006/relationships/slide" Target="slide3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emf"/><Relationship Id="rId4" Type="http://schemas.openxmlformats.org/officeDocument/2006/relationships/customXml" Target="../ink/ink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2.emf"/><Relationship Id="rId5" Type="http://schemas.openxmlformats.org/officeDocument/2006/relationships/customXml" Target="../ink/ink40.xml"/><Relationship Id="rId4" Type="http://schemas.openxmlformats.org/officeDocument/2006/relationships/slide" Target="slide3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3.emf"/><Relationship Id="rId5" Type="http://schemas.openxmlformats.org/officeDocument/2006/relationships/customXml" Target="../ink/ink41.xml"/><Relationship Id="rId4" Type="http://schemas.openxmlformats.org/officeDocument/2006/relationships/slide" Target="slide3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4.emf"/><Relationship Id="rId5" Type="http://schemas.openxmlformats.org/officeDocument/2006/relationships/customXml" Target="../ink/ink42.xml"/><Relationship Id="rId4" Type="http://schemas.openxmlformats.org/officeDocument/2006/relationships/slide" Target="slide3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5.emf"/><Relationship Id="rId5" Type="http://schemas.openxmlformats.org/officeDocument/2006/relationships/customXml" Target="../ink/ink43.xml"/><Relationship Id="rId4" Type="http://schemas.openxmlformats.org/officeDocument/2006/relationships/slide" Target="slide3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emf"/><Relationship Id="rId4" Type="http://schemas.openxmlformats.org/officeDocument/2006/relationships/customXml" Target="../ink/ink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emf"/><Relationship Id="rId4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emf"/><Relationship Id="rId4" Type="http://schemas.openxmlformats.org/officeDocument/2006/relationships/customXml" Target="../ink/ink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59994" y="1042924"/>
            <a:ext cx="3888104" cy="3727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53340" rIns="0" bIns="0" rtlCol="0">
            <a:spAutoFit/>
          </a:bodyPr>
          <a:lstStyle/>
          <a:p>
            <a:pPr marL="819785">
              <a:lnSpc>
                <a:spcPct val="100000"/>
              </a:lnSpc>
              <a:spcBef>
                <a:spcPts val="420"/>
              </a:spcBef>
            </a:pPr>
            <a:r>
              <a:rPr spc="15" dirty="0"/>
              <a:t>Project Scope</a:t>
            </a:r>
            <a:r>
              <a:rPr spc="-15" dirty="0"/>
              <a:t> </a:t>
            </a:r>
            <a:r>
              <a:rPr spc="20" dirty="0"/>
              <a:t>Management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600060" y="1615311"/>
            <a:ext cx="1436370" cy="10420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R="20320" algn="ctr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Arial"/>
                <a:cs typeface="Arial"/>
              </a:rPr>
              <a:t>Paul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30" dirty="0">
                <a:latin typeface="Arial"/>
                <a:cs typeface="Arial"/>
              </a:rPr>
              <a:t>Vesey</a:t>
            </a:r>
            <a:endParaRPr sz="11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2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800" spc="-5" dirty="0">
                <a:latin typeface="Arial"/>
                <a:cs typeface="Arial"/>
              </a:rPr>
              <a:t>Limerick Institute of</a:t>
            </a:r>
            <a:r>
              <a:rPr sz="800" spc="-10" dirty="0">
                <a:latin typeface="Arial"/>
                <a:cs typeface="Arial"/>
              </a:rPr>
              <a:t> </a:t>
            </a:r>
            <a:r>
              <a:rPr sz="800" spc="-15" dirty="0">
                <a:latin typeface="Arial"/>
                <a:cs typeface="Arial"/>
              </a:rPr>
              <a:t>Technology</a:t>
            </a:r>
            <a:endParaRPr sz="800">
              <a:latin typeface="Arial"/>
              <a:cs typeface="Arial"/>
            </a:endParaRPr>
          </a:p>
          <a:p>
            <a:pPr marR="20320" algn="ctr">
              <a:lnSpc>
                <a:spcPct val="100000"/>
              </a:lnSpc>
              <a:spcBef>
                <a:spcPts val="585"/>
              </a:spcBef>
            </a:pPr>
            <a:r>
              <a:rPr sz="800" i="1" spc="-5" dirty="0">
                <a:latin typeface="Arial"/>
                <a:cs typeface="Arial"/>
                <a:hlinkClick r:id="rId3"/>
              </a:rPr>
              <a:t>paul.vese</a:t>
            </a:r>
            <a:r>
              <a:rPr sz="800" i="1" spc="-5" dirty="0">
                <a:latin typeface="Arial"/>
                <a:cs typeface="Arial"/>
                <a:hlinkClick r:id="rId4"/>
              </a:rPr>
              <a:t>y@lit.ie</a:t>
            </a:r>
            <a:endParaRPr sz="80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200">
              <a:latin typeface="Arial"/>
              <a:cs typeface="Arial"/>
            </a:endParaRPr>
          </a:p>
          <a:p>
            <a:pPr marR="20320" algn="ctr">
              <a:lnSpc>
                <a:spcPct val="100000"/>
              </a:lnSpc>
            </a:pPr>
            <a:r>
              <a:rPr sz="1100" spc="-15" dirty="0">
                <a:latin typeface="Arial"/>
                <a:cs typeface="Arial"/>
              </a:rPr>
              <a:t>Autumn </a:t>
            </a:r>
            <a:r>
              <a:rPr sz="1100" spc="-10" dirty="0">
                <a:latin typeface="Arial"/>
                <a:cs typeface="Arial"/>
              </a:rPr>
              <a:t>2019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1068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Define</a:t>
            </a:r>
            <a:r>
              <a:rPr sz="14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27964" y="477339"/>
            <a:ext cx="50927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Inputs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95363" y="155755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176758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197761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16740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78738" y="2350820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6"/>
                </a:moveTo>
                <a:lnTo>
                  <a:pt x="66167" y="66166"/>
                </a:lnTo>
                <a:lnTo>
                  <a:pt x="66167" y="0"/>
                </a:lnTo>
                <a:lnTo>
                  <a:pt x="0" y="0"/>
                </a:lnTo>
                <a:lnTo>
                  <a:pt x="0" y="66166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347294" y="1224951"/>
            <a:ext cx="3281045" cy="138239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15" dirty="0">
                <a:latin typeface="Arial"/>
                <a:cs typeface="Arial"/>
              </a:rPr>
              <a:t>Refer </a:t>
            </a:r>
            <a:r>
              <a:rPr sz="1100" spc="-5" dirty="0">
                <a:latin typeface="Arial"/>
                <a:cs typeface="Arial"/>
              </a:rPr>
              <a:t>to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book:</a:t>
            </a:r>
            <a:endParaRPr sz="1100">
              <a:latin typeface="Arial"/>
              <a:cs typeface="Arial"/>
            </a:endParaRPr>
          </a:p>
          <a:p>
            <a:pPr marL="289560" marR="1381125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dirty="0">
                <a:latin typeface="Arial"/>
                <a:cs typeface="Arial"/>
              </a:rPr>
              <a:t>Charter  </a:t>
            </a:r>
            <a:r>
              <a:rPr sz="1100" spc="-5" dirty="0">
                <a:latin typeface="Arial"/>
                <a:cs typeface="Arial"/>
              </a:rPr>
              <a:t>Requirements</a:t>
            </a:r>
            <a:r>
              <a:rPr sz="1100" spc="-6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Documents</a:t>
            </a:r>
            <a:endParaRPr sz="1100">
              <a:latin typeface="Arial"/>
              <a:cs typeface="Arial"/>
            </a:endParaRPr>
          </a:p>
          <a:p>
            <a:pPr marL="289560" marR="1096645">
              <a:lnSpc>
                <a:spcPct val="113199"/>
              </a:lnSpc>
              <a:spcBef>
                <a:spcPts val="160"/>
              </a:spcBef>
            </a:pPr>
            <a:r>
              <a:rPr sz="1100" spc="-5" dirty="0">
                <a:latin typeface="Arial"/>
                <a:cs typeface="Arial"/>
              </a:rPr>
              <a:t>Organizational Process</a:t>
            </a:r>
            <a:r>
              <a:rPr sz="1100" spc="-9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Assets  </a:t>
            </a:r>
            <a:r>
              <a:rPr sz="1100" spc="-35" dirty="0">
                <a:latin typeface="Arial"/>
                <a:cs typeface="Arial"/>
              </a:rPr>
              <a:t>Tools </a:t>
            </a:r>
            <a:r>
              <a:rPr sz="1100" spc="-10" dirty="0">
                <a:latin typeface="Arial"/>
                <a:cs typeface="Arial"/>
              </a:rPr>
              <a:t>&amp;</a:t>
            </a:r>
            <a:r>
              <a:rPr sz="1100" spc="15" dirty="0">
                <a:latin typeface="Arial"/>
                <a:cs typeface="Arial"/>
              </a:rPr>
              <a:t> </a:t>
            </a:r>
            <a:r>
              <a:rPr sz="1100" spc="-20" dirty="0">
                <a:latin typeface="Arial"/>
                <a:cs typeface="Arial"/>
              </a:rPr>
              <a:t>Techniques</a:t>
            </a:r>
            <a:endParaRPr sz="1100">
              <a:latin typeface="Arial"/>
              <a:cs typeface="Arial"/>
            </a:endParaRPr>
          </a:p>
          <a:p>
            <a:pPr marL="566420" marR="5080">
              <a:lnSpc>
                <a:spcPct val="100000"/>
              </a:lnSpc>
              <a:spcBef>
                <a:spcPts val="175"/>
              </a:spcBef>
            </a:pPr>
            <a:r>
              <a:rPr sz="1000" dirty="0">
                <a:latin typeface="Arial"/>
                <a:cs typeface="Arial"/>
              </a:rPr>
              <a:t>Expert </a:t>
            </a:r>
            <a:r>
              <a:rPr sz="1000" spc="-5" dirty="0">
                <a:latin typeface="Arial"/>
                <a:cs typeface="Arial"/>
              </a:rPr>
              <a:t>Judgment, Product Analysis, Alternatives  Identification, </a:t>
            </a:r>
            <a:r>
              <a:rPr sz="1000" spc="-10" dirty="0">
                <a:latin typeface="Arial"/>
                <a:cs typeface="Arial"/>
              </a:rPr>
              <a:t>Facilitated</a:t>
            </a:r>
            <a:r>
              <a:rPr sz="1000" spc="-5" dirty="0">
                <a:latin typeface="Arial"/>
                <a:cs typeface="Arial"/>
              </a:rPr>
              <a:t> Workshops</a:t>
            </a:r>
            <a:endParaRPr sz="1000">
              <a:latin typeface="Arial"/>
              <a:cs typeface="Aria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10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711720" y="1177200"/>
              <a:ext cx="2730960" cy="146016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03440" y="1166040"/>
                <a:ext cx="2744640" cy="14806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Define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57243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212661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47294" y="1239835"/>
            <a:ext cx="3913504" cy="134429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434"/>
              </a:spcBef>
            </a:pPr>
            <a:r>
              <a:rPr sz="1100" spc="-5" dirty="0">
                <a:latin typeface="Arial"/>
                <a:cs typeface="Arial"/>
              </a:rPr>
              <a:t>Product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Analysis:</a:t>
            </a:r>
            <a:endParaRPr sz="1100">
              <a:latin typeface="Arial"/>
              <a:cs typeface="Arial"/>
            </a:endParaRPr>
          </a:p>
          <a:p>
            <a:pPr marL="289560" marR="5080" algn="just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It is </a:t>
            </a:r>
            <a:r>
              <a:rPr sz="1100" spc="-10" dirty="0">
                <a:latin typeface="Arial"/>
                <a:cs typeface="Arial"/>
              </a:rPr>
              <a:t>a method </a:t>
            </a:r>
            <a:r>
              <a:rPr sz="1100" spc="-5" dirty="0">
                <a:latin typeface="Arial"/>
                <a:cs typeface="Arial"/>
              </a:rPr>
              <a:t>of </a:t>
            </a:r>
            <a:r>
              <a:rPr sz="1100" spc="-10" dirty="0">
                <a:latin typeface="Arial"/>
                <a:cs typeface="Arial"/>
              </a:rPr>
              <a:t>converting </a:t>
            </a:r>
            <a:r>
              <a:rPr sz="1100" spc="-5" dirty="0">
                <a:latin typeface="Arial"/>
                <a:cs typeface="Arial"/>
              </a:rPr>
              <a:t>product descriptions </a:t>
            </a:r>
            <a:r>
              <a:rPr sz="1100" spc="-15" dirty="0">
                <a:latin typeface="Arial"/>
                <a:cs typeface="Arial"/>
              </a:rPr>
              <a:t>(drawings,  </a:t>
            </a:r>
            <a:r>
              <a:rPr sz="1100" spc="-10" dirty="0">
                <a:latin typeface="Arial"/>
                <a:cs typeface="Arial"/>
              </a:rPr>
              <a:t>specs, </a:t>
            </a:r>
            <a:r>
              <a:rPr sz="1100" spc="-5" dirty="0">
                <a:latin typeface="Arial"/>
                <a:cs typeface="Arial"/>
              </a:rPr>
              <a:t>etc.)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0" dirty="0">
                <a:latin typeface="Arial"/>
                <a:cs typeface="Arial"/>
              </a:rPr>
              <a:t>objectives (build times, build </a:t>
            </a:r>
            <a:r>
              <a:rPr sz="1100" spc="-5" dirty="0">
                <a:latin typeface="Arial"/>
                <a:cs typeface="Arial"/>
              </a:rPr>
              <a:t>costs)  into </a:t>
            </a:r>
            <a:r>
              <a:rPr sz="1100" spc="-10" dirty="0">
                <a:latin typeface="Arial"/>
                <a:cs typeface="Arial"/>
              </a:rPr>
              <a:t>deliverables and</a:t>
            </a:r>
            <a:r>
              <a:rPr sz="1100" spc="-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requirements.</a:t>
            </a:r>
            <a:endParaRPr sz="1100">
              <a:latin typeface="Arial"/>
              <a:cs typeface="Arial"/>
            </a:endParaRPr>
          </a:p>
          <a:p>
            <a:pPr marL="289560" marR="3810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Included </a:t>
            </a:r>
            <a:r>
              <a:rPr sz="1100" spc="-20" dirty="0">
                <a:latin typeface="Arial"/>
                <a:cs typeface="Arial"/>
              </a:rPr>
              <a:t>Techniques </a:t>
            </a:r>
            <a:r>
              <a:rPr sz="1100" spc="-5" dirty="0">
                <a:latin typeface="Arial"/>
                <a:cs typeface="Arial"/>
              </a:rPr>
              <a:t>such as product </a:t>
            </a:r>
            <a:r>
              <a:rPr sz="1100" spc="-10" dirty="0">
                <a:latin typeface="Arial"/>
                <a:cs typeface="Arial"/>
              </a:rPr>
              <a:t>breakdown, </a:t>
            </a:r>
            <a:r>
              <a:rPr sz="1100" spc="-5" dirty="0">
                <a:latin typeface="Arial"/>
                <a:cs typeface="Arial"/>
              </a:rPr>
              <a:t>systems  </a:t>
            </a:r>
            <a:r>
              <a:rPr sz="1100" spc="-10" dirty="0">
                <a:latin typeface="Arial"/>
                <a:cs typeface="Arial"/>
              </a:rPr>
              <a:t>analysis, </a:t>
            </a:r>
            <a:r>
              <a:rPr sz="1100" spc="-5" dirty="0">
                <a:latin typeface="Arial"/>
                <a:cs typeface="Arial"/>
              </a:rPr>
              <a:t>system engineering, </a:t>
            </a:r>
            <a:r>
              <a:rPr sz="1100" spc="-15" dirty="0">
                <a:latin typeface="Arial"/>
                <a:cs typeface="Arial"/>
              </a:rPr>
              <a:t>value </a:t>
            </a:r>
            <a:r>
              <a:rPr sz="1100" spc="-5" dirty="0">
                <a:latin typeface="Arial"/>
                <a:cs typeface="Arial"/>
              </a:rPr>
              <a:t>engineering, </a:t>
            </a:r>
            <a:r>
              <a:rPr sz="1100" spc="-15" dirty="0">
                <a:latin typeface="Arial"/>
                <a:cs typeface="Arial"/>
              </a:rPr>
              <a:t>value  </a:t>
            </a:r>
            <a:r>
              <a:rPr sz="1100" spc="-10" dirty="0">
                <a:latin typeface="Arial"/>
                <a:cs typeface="Arial"/>
              </a:rPr>
              <a:t>analysis, and </a:t>
            </a:r>
            <a:r>
              <a:rPr sz="1100" spc="-5" dirty="0">
                <a:latin typeface="Arial"/>
                <a:cs typeface="Arial"/>
              </a:rPr>
              <a:t>functional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analysis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11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378360" y="791280"/>
              <a:ext cx="3997080" cy="242640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0440" y="786960"/>
                <a:ext cx="4015440" cy="2439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1068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Define</a:t>
            </a:r>
            <a:r>
              <a:rPr sz="14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027443" y="477339"/>
            <a:ext cx="171068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Stakeholder</a:t>
            </a:r>
            <a:r>
              <a:rPr sz="1400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Analysis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95363" y="114600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133579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78738" y="1519224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170272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78738" y="1886153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78738" y="2037981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6"/>
                </a:moveTo>
                <a:lnTo>
                  <a:pt x="66167" y="66166"/>
                </a:lnTo>
                <a:lnTo>
                  <a:pt x="66167" y="0"/>
                </a:lnTo>
                <a:lnTo>
                  <a:pt x="0" y="0"/>
                </a:lnTo>
                <a:lnTo>
                  <a:pt x="0" y="66166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78738" y="2189810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6"/>
                </a:moveTo>
                <a:lnTo>
                  <a:pt x="66167" y="66166"/>
                </a:lnTo>
                <a:lnTo>
                  <a:pt x="66167" y="0"/>
                </a:lnTo>
                <a:lnTo>
                  <a:pt x="0" y="0"/>
                </a:lnTo>
                <a:lnTo>
                  <a:pt x="0" y="66166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495363" y="2373312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78738" y="2708567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78738" y="2860395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6"/>
                </a:moveTo>
                <a:lnTo>
                  <a:pt x="66167" y="66166"/>
                </a:lnTo>
                <a:lnTo>
                  <a:pt x="66167" y="0"/>
                </a:lnTo>
                <a:lnTo>
                  <a:pt x="0" y="0"/>
                </a:lnTo>
                <a:lnTo>
                  <a:pt x="0" y="66166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624395" y="1043683"/>
            <a:ext cx="3377565" cy="19215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288415">
              <a:lnSpc>
                <a:spcPct val="113199"/>
              </a:lnSpc>
              <a:spcBef>
                <a:spcPts val="100"/>
              </a:spcBef>
            </a:pPr>
            <a:r>
              <a:rPr sz="1100" spc="-5" dirty="0">
                <a:latin typeface="Arial"/>
                <a:cs typeface="Arial"/>
              </a:rPr>
              <a:t>Identifying </a:t>
            </a:r>
            <a:r>
              <a:rPr sz="1100" spc="-10" dirty="0">
                <a:latin typeface="Arial"/>
                <a:cs typeface="Arial"/>
              </a:rPr>
              <a:t>Stakeholders  </a:t>
            </a:r>
            <a:r>
              <a:rPr sz="1100" spc="-5" dirty="0">
                <a:latin typeface="Arial"/>
                <a:cs typeface="Arial"/>
              </a:rPr>
              <a:t>Understanding </a:t>
            </a:r>
            <a:r>
              <a:rPr sz="1100" spc="-10" dirty="0">
                <a:latin typeface="Arial"/>
                <a:cs typeface="Arial"/>
              </a:rPr>
              <a:t>Stakeholder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Roles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175"/>
              </a:spcBef>
            </a:pPr>
            <a:r>
              <a:rPr sz="1000" spc="-5" dirty="0">
                <a:latin typeface="Arial"/>
                <a:cs typeface="Arial"/>
              </a:rPr>
              <a:t>Interests, </a:t>
            </a:r>
            <a:r>
              <a:rPr sz="1000" spc="-10" dirty="0">
                <a:latin typeface="Arial"/>
                <a:cs typeface="Arial"/>
              </a:rPr>
              <a:t>objectives,</a:t>
            </a:r>
            <a:r>
              <a:rPr sz="1000" spc="-5" dirty="0">
                <a:latin typeface="Arial"/>
                <a:cs typeface="Arial"/>
              </a:rPr>
              <a:t> influence</a:t>
            </a:r>
            <a:endParaRPr sz="1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sz="1100" spc="-10" dirty="0">
                <a:latin typeface="Arial"/>
                <a:cs typeface="Arial"/>
              </a:rPr>
              <a:t>Communicating </a:t>
            </a:r>
            <a:r>
              <a:rPr sz="1100" spc="-5" dirty="0">
                <a:latin typeface="Arial"/>
                <a:cs typeface="Arial"/>
              </a:rPr>
              <a:t>with </a:t>
            </a:r>
            <a:r>
              <a:rPr sz="1100" spc="-10" dirty="0">
                <a:latin typeface="Arial"/>
                <a:cs typeface="Arial"/>
              </a:rPr>
              <a:t>Stakeholders</a:t>
            </a:r>
            <a:endParaRPr sz="1100">
              <a:latin typeface="Arial"/>
              <a:cs typeface="Arial"/>
            </a:endParaRPr>
          </a:p>
          <a:p>
            <a:pPr marL="289560" marR="625475">
              <a:lnSpc>
                <a:spcPct val="100000"/>
              </a:lnSpc>
              <a:spcBef>
                <a:spcPts val="175"/>
              </a:spcBef>
            </a:pPr>
            <a:r>
              <a:rPr sz="1000" dirty="0">
                <a:latin typeface="Arial"/>
                <a:cs typeface="Arial"/>
              </a:rPr>
              <a:t>Determine </a:t>
            </a:r>
            <a:r>
              <a:rPr sz="1000" spc="-5" dirty="0">
                <a:latin typeface="Arial"/>
                <a:cs typeface="Arial"/>
              </a:rPr>
              <a:t>needs, </a:t>
            </a:r>
            <a:r>
              <a:rPr sz="1000" spc="-10" dirty="0">
                <a:latin typeface="Arial"/>
                <a:cs typeface="Arial"/>
              </a:rPr>
              <a:t>wants, </a:t>
            </a:r>
            <a:r>
              <a:rPr sz="1000" spc="-5" dirty="0">
                <a:latin typeface="Arial"/>
                <a:cs typeface="Arial"/>
              </a:rPr>
              <a:t>expectations  Separate </a:t>
            </a:r>
            <a:r>
              <a:rPr sz="1000" spc="-15" dirty="0">
                <a:latin typeface="Arial"/>
                <a:cs typeface="Arial"/>
              </a:rPr>
              <a:t>‘key </a:t>
            </a:r>
            <a:r>
              <a:rPr sz="1000" spc="-5" dirty="0">
                <a:latin typeface="Arial"/>
                <a:cs typeface="Arial"/>
              </a:rPr>
              <a:t>requirements’ from ‘wish lists’  Alternatives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Identification</a:t>
            </a:r>
            <a:endParaRPr sz="1000">
              <a:latin typeface="Arial"/>
              <a:cs typeface="Arial"/>
            </a:endParaRPr>
          </a:p>
          <a:p>
            <a:pPr marL="12700" marR="5080">
              <a:lnSpc>
                <a:spcPts val="1200"/>
              </a:lnSpc>
              <a:spcBef>
                <a:spcPts val="325"/>
              </a:spcBef>
            </a:pPr>
            <a:r>
              <a:rPr sz="1100" spc="-20" dirty="0">
                <a:latin typeface="Arial"/>
                <a:cs typeface="Arial"/>
              </a:rPr>
              <a:t>Technique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5" dirty="0">
                <a:latin typeface="Arial"/>
                <a:cs typeface="Arial"/>
              </a:rPr>
              <a:t>discover </a:t>
            </a:r>
            <a:r>
              <a:rPr sz="1100" spc="-5" dirty="0">
                <a:latin typeface="Arial"/>
                <a:cs typeface="Arial"/>
              </a:rPr>
              <a:t>alternative </a:t>
            </a:r>
            <a:r>
              <a:rPr sz="1100" spc="-10" dirty="0">
                <a:latin typeface="Arial"/>
                <a:cs typeface="Arial"/>
              </a:rPr>
              <a:t>methods and </a:t>
            </a:r>
            <a:r>
              <a:rPr sz="1100" spc="-20" dirty="0">
                <a:latin typeface="Arial"/>
                <a:cs typeface="Arial"/>
              </a:rPr>
              <a:t>ways </a:t>
            </a:r>
            <a:r>
              <a:rPr sz="1100" spc="-5" dirty="0">
                <a:latin typeface="Arial"/>
                <a:cs typeface="Arial"/>
              </a:rPr>
              <a:t>of  accomplishing the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project.</a:t>
            </a:r>
            <a:endParaRPr sz="1100">
              <a:latin typeface="Arial"/>
              <a:cs typeface="Arial"/>
            </a:endParaRPr>
          </a:p>
          <a:p>
            <a:pPr marL="289560" marR="2223135">
              <a:lnSpc>
                <a:spcPct val="100000"/>
              </a:lnSpc>
              <a:spcBef>
                <a:spcPts val="150"/>
              </a:spcBef>
            </a:pPr>
            <a:r>
              <a:rPr sz="1000" spc="-5" dirty="0">
                <a:latin typeface="Arial"/>
                <a:cs typeface="Arial"/>
              </a:rPr>
              <a:t>Brainstorming  Lateral</a:t>
            </a:r>
            <a:r>
              <a:rPr sz="1000" spc="-65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thinking</a:t>
            </a:r>
            <a:endParaRPr sz="1000">
              <a:latin typeface="Arial"/>
              <a:cs typeface="Arial"/>
            </a:endParaRPr>
          </a:p>
        </p:txBody>
      </p:sp>
      <p:sp>
        <p:nvSpPr>
          <p:cNvPr id="24" name="object 2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12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5" name="Ink 24"/>
              <p14:cNvContentPartPr/>
              <p14:nvPr/>
            </p14:nvContentPartPr>
            <p14:xfrm>
              <a:off x="1536480" y="750600"/>
              <a:ext cx="2754360" cy="2158920"/>
            </p14:xfrm>
          </p:contentPart>
        </mc:Choice>
        <mc:Fallback>
          <p:pic>
            <p:nvPicPr>
              <p:cNvPr id="25" name="Ink 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31080" y="746280"/>
                <a:ext cx="2770200" cy="21711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1068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Define</a:t>
            </a:r>
            <a:r>
              <a:rPr sz="14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863466" y="477339"/>
            <a:ext cx="20383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Alternatives Identification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95363" y="163013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05019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26023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47026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47294" y="1169236"/>
            <a:ext cx="3627754" cy="158623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255270">
              <a:lnSpc>
                <a:spcPct val="102600"/>
              </a:lnSpc>
              <a:spcBef>
                <a:spcPts val="55"/>
              </a:spcBef>
            </a:pPr>
            <a:r>
              <a:rPr sz="1100" spc="-20" dirty="0">
                <a:latin typeface="Arial"/>
                <a:cs typeface="Arial"/>
              </a:rPr>
              <a:t>Technique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5" dirty="0">
                <a:latin typeface="Arial"/>
                <a:cs typeface="Arial"/>
              </a:rPr>
              <a:t>discover </a:t>
            </a:r>
            <a:r>
              <a:rPr sz="1100" spc="-5" dirty="0">
                <a:latin typeface="Arial"/>
                <a:cs typeface="Arial"/>
              </a:rPr>
              <a:t>alternative </a:t>
            </a:r>
            <a:r>
              <a:rPr sz="1100" spc="-10" dirty="0">
                <a:latin typeface="Arial"/>
                <a:cs typeface="Arial"/>
              </a:rPr>
              <a:t>methods and </a:t>
            </a:r>
            <a:r>
              <a:rPr sz="1100" spc="-20" dirty="0">
                <a:latin typeface="Arial"/>
                <a:cs typeface="Arial"/>
              </a:rPr>
              <a:t>ways </a:t>
            </a:r>
            <a:r>
              <a:rPr sz="1100" spc="-5" dirty="0">
                <a:latin typeface="Arial"/>
                <a:cs typeface="Arial"/>
              </a:rPr>
              <a:t>of  accomplishing the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project.</a:t>
            </a:r>
            <a:endParaRPr sz="1100">
              <a:latin typeface="Arial"/>
              <a:cs typeface="Arial"/>
            </a:endParaRPr>
          </a:p>
          <a:p>
            <a:pPr marL="12700" marR="27305" indent="276860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Brainstorming, </a:t>
            </a:r>
            <a:r>
              <a:rPr sz="1100" spc="-10" dirty="0">
                <a:latin typeface="Arial"/>
                <a:cs typeface="Arial"/>
              </a:rPr>
              <a:t>Lateral </a:t>
            </a:r>
            <a:r>
              <a:rPr sz="1100" spc="-5" dirty="0">
                <a:latin typeface="Arial"/>
                <a:cs typeface="Arial"/>
              </a:rPr>
              <a:t>thinking, </a:t>
            </a:r>
            <a:r>
              <a:rPr sz="1100" spc="-10" dirty="0">
                <a:latin typeface="Arial"/>
                <a:cs typeface="Arial"/>
              </a:rPr>
              <a:t>Facilitated Workshops  </a:t>
            </a:r>
            <a:r>
              <a:rPr sz="1100" spc="-20" dirty="0">
                <a:latin typeface="Arial"/>
                <a:cs typeface="Arial"/>
              </a:rPr>
              <a:t>Involve</a:t>
            </a:r>
            <a:r>
              <a:rPr sz="1100" spc="-10" dirty="0">
                <a:latin typeface="Arial"/>
                <a:cs typeface="Arial"/>
              </a:rPr>
              <a:t> Stakeholders</a:t>
            </a:r>
            <a:endParaRPr sz="1100">
              <a:latin typeface="Arial"/>
              <a:cs typeface="Arial"/>
            </a:endParaRPr>
          </a:p>
          <a:p>
            <a:pPr marL="289560" marR="434975">
              <a:lnSpc>
                <a:spcPct val="125299"/>
              </a:lnSpc>
            </a:pPr>
            <a:r>
              <a:rPr sz="1100" spc="-15" dirty="0">
                <a:latin typeface="Arial"/>
                <a:cs typeface="Arial"/>
              </a:rPr>
              <a:t>Make </a:t>
            </a:r>
            <a:r>
              <a:rPr sz="1100" spc="-5" dirty="0">
                <a:latin typeface="Arial"/>
                <a:cs typeface="Arial"/>
              </a:rPr>
              <a:t>sure </a:t>
            </a:r>
            <a:r>
              <a:rPr sz="1100" spc="-15" dirty="0">
                <a:latin typeface="Arial"/>
                <a:cs typeface="Arial"/>
              </a:rPr>
              <a:t>you </a:t>
            </a:r>
            <a:r>
              <a:rPr sz="1100" spc="-5" dirty="0">
                <a:latin typeface="Arial"/>
                <a:cs typeface="Arial"/>
              </a:rPr>
              <a:t>understand </a:t>
            </a:r>
            <a:r>
              <a:rPr sz="1100" spc="-15" dirty="0">
                <a:latin typeface="Arial"/>
                <a:cs typeface="Arial"/>
              </a:rPr>
              <a:t>Stakeholder’s </a:t>
            </a:r>
            <a:r>
              <a:rPr sz="1100" spc="-5" dirty="0">
                <a:latin typeface="Arial"/>
                <a:cs typeface="Arial"/>
              </a:rPr>
              <a:t>Roles  </a:t>
            </a:r>
            <a:r>
              <a:rPr sz="1100" spc="-10" dirty="0">
                <a:latin typeface="Arial"/>
                <a:cs typeface="Arial"/>
              </a:rPr>
              <a:t>Interests, objectives,</a:t>
            </a:r>
            <a:r>
              <a:rPr sz="1100" spc="-5" dirty="0">
                <a:latin typeface="Arial"/>
                <a:cs typeface="Arial"/>
              </a:rPr>
              <a:t> influence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As a </a:t>
            </a:r>
            <a:r>
              <a:rPr sz="1100" spc="-5" dirty="0">
                <a:latin typeface="Arial"/>
                <a:cs typeface="Arial"/>
              </a:rPr>
              <a:t>facilitator; Determine </a:t>
            </a:r>
            <a:r>
              <a:rPr sz="1100" spc="-10" dirty="0">
                <a:latin typeface="Arial"/>
                <a:cs typeface="Arial"/>
              </a:rPr>
              <a:t>needs, </a:t>
            </a:r>
            <a:r>
              <a:rPr sz="1100" spc="-15" dirty="0">
                <a:latin typeface="Arial"/>
                <a:cs typeface="Arial"/>
              </a:rPr>
              <a:t>wants, </a:t>
            </a:r>
            <a:r>
              <a:rPr sz="1100" spc="-10" dirty="0">
                <a:latin typeface="Arial"/>
                <a:cs typeface="Arial"/>
              </a:rPr>
              <a:t>expectations,  Separate </a:t>
            </a:r>
            <a:r>
              <a:rPr sz="1100" spc="-20" dirty="0">
                <a:latin typeface="Arial"/>
                <a:cs typeface="Arial"/>
              </a:rPr>
              <a:t>‘key </a:t>
            </a:r>
            <a:r>
              <a:rPr sz="1100" spc="-5" dirty="0">
                <a:latin typeface="Arial"/>
                <a:cs typeface="Arial"/>
              </a:rPr>
              <a:t>requirements’ from ‘wish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lists’</a:t>
            </a:r>
            <a:endParaRPr sz="11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13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/>
              <p14:cNvContentPartPr/>
              <p14:nvPr/>
            </p14:nvContentPartPr>
            <p14:xfrm>
              <a:off x="954720" y="2124360"/>
              <a:ext cx="2498400" cy="125424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6080" y="2117520"/>
                <a:ext cx="2515680" cy="1275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3398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r>
              <a:rPr sz="1400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Definition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14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719062" y="477339"/>
            <a:ext cx="56007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Output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47294" y="1133702"/>
            <a:ext cx="2574290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0" dirty="0">
                <a:latin typeface="Arial"/>
                <a:cs typeface="Arial"/>
              </a:rPr>
              <a:t>Scope </a:t>
            </a:r>
            <a:r>
              <a:rPr sz="1100" spc="-5" dirty="0">
                <a:latin typeface="Arial"/>
                <a:cs typeface="Arial"/>
              </a:rPr>
              <a:t>Statement, which</a:t>
            </a:r>
            <a:r>
              <a:rPr sz="1100" spc="-5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includes:  </a:t>
            </a:r>
            <a:r>
              <a:rPr sz="1100" spc="-10" dirty="0">
                <a:latin typeface="Arial"/>
                <a:cs typeface="Arial"/>
              </a:rPr>
              <a:t>(refer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book </a:t>
            </a:r>
            <a:r>
              <a:rPr sz="1100" spc="-20" dirty="0">
                <a:latin typeface="Arial"/>
                <a:cs typeface="Arial"/>
              </a:rPr>
              <a:t>for</a:t>
            </a:r>
            <a:r>
              <a:rPr sz="1100" spc="-5" dirty="0">
                <a:latin typeface="Arial"/>
                <a:cs typeface="Arial"/>
              </a:rPr>
              <a:t> details)</a:t>
            </a:r>
            <a:endParaRPr sz="1100">
              <a:latin typeface="Arial"/>
              <a:cs typeface="Arial"/>
            </a:endParaRPr>
          </a:p>
        </p:txBody>
      </p:sp>
      <p:graphicFrame>
        <p:nvGraphicFramePr>
          <p:cNvPr id="14" name="object 14"/>
          <p:cNvGraphicFramePr>
            <a:graphicFrameLocks noGrp="1"/>
          </p:cNvGraphicFramePr>
          <p:nvPr/>
        </p:nvGraphicFramePr>
        <p:xfrm>
          <a:off x="554446" y="1612445"/>
          <a:ext cx="3463289" cy="1105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2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43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16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0193">
                <a:tc>
                  <a:txBody>
                    <a:bodyPr/>
                    <a:lstStyle/>
                    <a:p>
                      <a:pPr marL="60325">
                        <a:lnSpc>
                          <a:spcPts val="925"/>
                        </a:lnSpc>
                      </a:pPr>
                      <a:r>
                        <a:rPr sz="850" dirty="0">
                          <a:latin typeface="Arial"/>
                          <a:cs typeface="Arial"/>
                        </a:rPr>
                        <a:t>1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2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Project</a:t>
                      </a:r>
                      <a:r>
                        <a:rPr sz="8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5" dirty="0">
                          <a:latin typeface="Arial"/>
                          <a:cs typeface="Arial"/>
                        </a:rPr>
                        <a:t>Objectives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91440">
                        <a:lnSpc>
                          <a:spcPts val="925"/>
                        </a:lnSpc>
                      </a:pPr>
                      <a:r>
                        <a:rPr sz="850" dirty="0">
                          <a:latin typeface="Arial"/>
                          <a:cs typeface="Arial"/>
                        </a:rPr>
                        <a:t>9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25"/>
                        </a:lnSpc>
                      </a:pPr>
                      <a:r>
                        <a:rPr sz="850" spc="5" dirty="0">
                          <a:latin typeface="Arial"/>
                          <a:cs typeface="Arial"/>
                        </a:rPr>
                        <a:t>Initial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Project</a:t>
                      </a:r>
                      <a:r>
                        <a:rPr sz="85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Organisation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T w="6350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7662"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dirty="0">
                          <a:latin typeface="Arial"/>
                          <a:cs typeface="Arial"/>
                        </a:rPr>
                        <a:t>2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Product Scope</a:t>
                      </a:r>
                      <a:r>
                        <a:rPr sz="850" spc="-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Description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10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5" dirty="0">
                          <a:latin typeface="Arial"/>
                          <a:cs typeface="Arial"/>
                        </a:rPr>
                        <a:t>Initial Identified</a:t>
                      </a:r>
                      <a:r>
                        <a:rPr sz="8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Risks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7657"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dirty="0">
                          <a:latin typeface="Arial"/>
                          <a:cs typeface="Arial"/>
                        </a:rPr>
                        <a:t>3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Project</a:t>
                      </a:r>
                      <a:r>
                        <a:rPr sz="85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Requirements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11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Schedule</a:t>
                      </a:r>
                      <a:r>
                        <a:rPr sz="8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Milestones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7657"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dirty="0">
                          <a:latin typeface="Arial"/>
                          <a:cs typeface="Arial"/>
                        </a:rPr>
                        <a:t>4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Project</a:t>
                      </a:r>
                      <a:r>
                        <a:rPr sz="8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Boundaries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12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Fund</a:t>
                      </a:r>
                      <a:r>
                        <a:rPr sz="8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5" dirty="0">
                          <a:latin typeface="Arial"/>
                          <a:cs typeface="Arial"/>
                        </a:rPr>
                        <a:t>Limitations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7657"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dirty="0">
                          <a:latin typeface="Arial"/>
                          <a:cs typeface="Arial"/>
                        </a:rPr>
                        <a:t>5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Project</a:t>
                      </a:r>
                      <a:r>
                        <a:rPr sz="85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5" dirty="0">
                          <a:latin typeface="Arial"/>
                          <a:cs typeface="Arial"/>
                        </a:rPr>
                        <a:t>Deliverables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13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Cost</a:t>
                      </a:r>
                      <a:r>
                        <a:rPr sz="8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Estimate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7657"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dirty="0">
                          <a:latin typeface="Arial"/>
                          <a:cs typeface="Arial"/>
                        </a:rPr>
                        <a:t>6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Product Acceptance</a:t>
                      </a:r>
                      <a:r>
                        <a:rPr sz="85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Criteria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14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Config </a:t>
                      </a:r>
                      <a:r>
                        <a:rPr sz="850" spc="15" dirty="0">
                          <a:latin typeface="Arial"/>
                          <a:cs typeface="Arial"/>
                        </a:rPr>
                        <a:t>MGMT</a:t>
                      </a:r>
                      <a:r>
                        <a:rPr sz="85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Requirements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7662"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dirty="0">
                          <a:latin typeface="Arial"/>
                          <a:cs typeface="Arial"/>
                        </a:rPr>
                        <a:t>7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Project</a:t>
                      </a:r>
                      <a:r>
                        <a:rPr sz="85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5" dirty="0">
                          <a:latin typeface="Arial"/>
                          <a:cs typeface="Arial"/>
                        </a:rPr>
                        <a:t>Constraints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15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98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Project</a:t>
                      </a:r>
                      <a:r>
                        <a:rPr sz="85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Specifications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9175">
                <a:tc>
                  <a:txBody>
                    <a:bodyPr/>
                    <a:lstStyle/>
                    <a:p>
                      <a:pPr marL="60325">
                        <a:lnSpc>
                          <a:spcPts val="1005"/>
                        </a:lnSpc>
                      </a:pPr>
                      <a:r>
                        <a:rPr sz="850" dirty="0">
                          <a:latin typeface="Arial"/>
                          <a:cs typeface="Arial"/>
                        </a:rPr>
                        <a:t>8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100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Project</a:t>
                      </a:r>
                      <a:r>
                        <a:rPr sz="85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Assumptions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1005"/>
                        </a:lnSpc>
                      </a:pPr>
                      <a:r>
                        <a:rPr sz="850" spc="10" dirty="0">
                          <a:latin typeface="Arial"/>
                          <a:cs typeface="Arial"/>
                        </a:rPr>
                        <a:t>16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60325">
                        <a:lnSpc>
                          <a:spcPts val="1005"/>
                        </a:lnSpc>
                      </a:pPr>
                      <a:r>
                        <a:rPr sz="850" spc="5" dirty="0">
                          <a:latin typeface="Arial"/>
                          <a:cs typeface="Arial"/>
                        </a:rPr>
                        <a:t>Approval</a:t>
                      </a:r>
                      <a:r>
                        <a:rPr sz="85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850" spc="10" dirty="0">
                          <a:latin typeface="Arial"/>
                          <a:cs typeface="Arial"/>
                        </a:rPr>
                        <a:t>Requirements</a:t>
                      </a:r>
                      <a:endParaRPr sz="850"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L w="6350">
                      <a:solidFill>
                        <a:srgbClr val="000000"/>
                      </a:solidFill>
                      <a:prstDash val="solid"/>
                    </a:lnL>
                    <a:lnR w="6350">
                      <a:solidFill>
                        <a:srgbClr val="000000"/>
                      </a:solidFill>
                      <a:prstDash val="solid"/>
                    </a:lnR>
                    <a:lnB w="6350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" name="Ink 15"/>
              <p14:cNvContentPartPr/>
              <p14:nvPr/>
            </p14:nvContentPartPr>
            <p14:xfrm>
              <a:off x="106920" y="926280"/>
              <a:ext cx="4403160" cy="216936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320" y="919080"/>
                <a:ext cx="4427280" cy="2190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Define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290332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50036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71039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192043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13046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55052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47294" y="957730"/>
            <a:ext cx="3709035" cy="2050414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0" dirty="0">
                <a:latin typeface="Arial"/>
                <a:cs typeface="Arial"/>
              </a:rPr>
              <a:t>Objectives </a:t>
            </a:r>
            <a:r>
              <a:rPr sz="1100" spc="-5" dirty="0">
                <a:latin typeface="Arial"/>
                <a:cs typeface="Arial"/>
              </a:rPr>
              <a:t>should </a:t>
            </a:r>
            <a:r>
              <a:rPr sz="1100" spc="-10" dirty="0">
                <a:latin typeface="Arial"/>
                <a:cs typeface="Arial"/>
              </a:rPr>
              <a:t>be</a:t>
            </a:r>
            <a:r>
              <a:rPr sz="1100" spc="-5" dirty="0">
                <a:latin typeface="Arial"/>
                <a:cs typeface="Arial"/>
              </a:rPr>
              <a:t> </a:t>
            </a:r>
            <a:r>
              <a:rPr sz="1100" spc="-15" dirty="0">
                <a:latin typeface="Arial"/>
                <a:cs typeface="Arial"/>
              </a:rPr>
              <a:t>SMART</a:t>
            </a:r>
            <a:endParaRPr sz="1100">
              <a:latin typeface="Arial"/>
              <a:cs typeface="Arial"/>
            </a:endParaRPr>
          </a:p>
          <a:p>
            <a:pPr marL="289560" marR="2692400">
              <a:lnSpc>
                <a:spcPct val="125299"/>
              </a:lnSpc>
            </a:pPr>
            <a:r>
              <a:rPr sz="1100" b="1" spc="-5" dirty="0">
                <a:latin typeface="Arial"/>
                <a:cs typeface="Arial"/>
              </a:rPr>
              <a:t>S</a:t>
            </a:r>
            <a:r>
              <a:rPr sz="1100" spc="-5" dirty="0">
                <a:latin typeface="Arial"/>
                <a:cs typeface="Arial"/>
              </a:rPr>
              <a:t>pecific  </a:t>
            </a:r>
            <a:r>
              <a:rPr sz="1100" b="1" spc="-10" dirty="0">
                <a:latin typeface="Arial"/>
                <a:cs typeface="Arial"/>
              </a:rPr>
              <a:t>M</a:t>
            </a:r>
            <a:r>
              <a:rPr sz="1100" spc="-5" dirty="0">
                <a:latin typeface="Arial"/>
                <a:cs typeface="Arial"/>
              </a:rPr>
              <a:t>easu</a:t>
            </a:r>
            <a:r>
              <a:rPr sz="1100" spc="-20" dirty="0">
                <a:latin typeface="Arial"/>
                <a:cs typeface="Arial"/>
              </a:rPr>
              <a:t>r</a:t>
            </a:r>
            <a:r>
              <a:rPr sz="1100" spc="-10" dirty="0">
                <a:latin typeface="Arial"/>
                <a:cs typeface="Arial"/>
              </a:rPr>
              <a:t>a</a:t>
            </a:r>
            <a:r>
              <a:rPr sz="1100" spc="-35" dirty="0">
                <a:latin typeface="Arial"/>
                <a:cs typeface="Arial"/>
              </a:rPr>
              <a:t>b</a:t>
            </a:r>
            <a:r>
              <a:rPr sz="1100" spc="-5" dirty="0">
                <a:latin typeface="Arial"/>
                <a:cs typeface="Arial"/>
              </a:rPr>
              <a:t>le  </a:t>
            </a:r>
            <a:r>
              <a:rPr sz="1100" b="1" spc="-10" dirty="0">
                <a:latin typeface="Arial"/>
                <a:cs typeface="Arial"/>
              </a:rPr>
              <a:t>A</a:t>
            </a:r>
            <a:r>
              <a:rPr sz="1100" spc="-10" dirty="0">
                <a:latin typeface="Arial"/>
                <a:cs typeface="Arial"/>
              </a:rPr>
              <a:t>ccurate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4"/>
              </a:spcBef>
            </a:pPr>
            <a:r>
              <a:rPr sz="1100" b="1" spc="-5" dirty="0">
                <a:latin typeface="Arial"/>
                <a:cs typeface="Arial"/>
              </a:rPr>
              <a:t>R</a:t>
            </a:r>
            <a:r>
              <a:rPr sz="1100" spc="-5" dirty="0">
                <a:latin typeface="Arial"/>
                <a:cs typeface="Arial"/>
              </a:rPr>
              <a:t>ealistic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25" dirty="0">
                <a:latin typeface="Arial"/>
                <a:cs typeface="Arial"/>
              </a:rPr>
              <a:t>Tangible</a:t>
            </a:r>
            <a:endParaRPr sz="1100">
              <a:latin typeface="Arial"/>
              <a:cs typeface="Arial"/>
            </a:endParaRPr>
          </a:p>
          <a:p>
            <a:pPr marL="12700" marR="2463800" indent="276860">
              <a:lnSpc>
                <a:spcPct val="125299"/>
              </a:lnSpc>
            </a:pPr>
            <a:r>
              <a:rPr sz="1100" b="1" spc="-10" dirty="0">
                <a:latin typeface="Arial"/>
                <a:cs typeface="Arial"/>
              </a:rPr>
              <a:t>T</a:t>
            </a:r>
            <a:r>
              <a:rPr sz="1100" spc="-10" dirty="0">
                <a:latin typeface="Arial"/>
                <a:cs typeface="Arial"/>
              </a:rPr>
              <a:t>ime Bound  </a:t>
            </a:r>
            <a:r>
              <a:rPr sz="1100" spc="-5" dirty="0">
                <a:latin typeface="Arial"/>
                <a:cs typeface="Arial"/>
              </a:rPr>
              <a:t>Project</a:t>
            </a:r>
            <a:r>
              <a:rPr sz="1100" spc="-40" dirty="0">
                <a:latin typeface="Arial"/>
                <a:cs typeface="Arial"/>
              </a:rPr>
              <a:t> </a:t>
            </a:r>
            <a:r>
              <a:rPr sz="1100" spc="-15" dirty="0">
                <a:latin typeface="Arial"/>
                <a:cs typeface="Arial"/>
              </a:rPr>
              <a:t>Deliverables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295"/>
              </a:spcBef>
            </a:pPr>
            <a:r>
              <a:rPr sz="1100" spc="-10" dirty="0">
                <a:latin typeface="Arial"/>
                <a:cs typeface="Arial"/>
              </a:rPr>
              <a:t>measurable outcomes, measurable results, and </a:t>
            </a:r>
            <a:r>
              <a:rPr sz="1100" spc="-5" dirty="0">
                <a:latin typeface="Arial"/>
                <a:cs typeface="Arial"/>
              </a:rPr>
              <a:t>specific  items that </a:t>
            </a:r>
            <a:r>
              <a:rPr sz="1100" spc="-10" dirty="0">
                <a:latin typeface="Arial"/>
                <a:cs typeface="Arial"/>
              </a:rPr>
              <a:t>must be </a:t>
            </a:r>
            <a:r>
              <a:rPr sz="1100" spc="-5" dirty="0">
                <a:latin typeface="Arial"/>
                <a:cs typeface="Arial"/>
              </a:rPr>
              <a:t>produced to consider the project (or  project phase)</a:t>
            </a:r>
            <a:r>
              <a:rPr sz="1100" spc="-10" dirty="0">
                <a:latin typeface="Arial"/>
                <a:cs typeface="Arial"/>
              </a:rPr>
              <a:t> complete.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15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/>
              <p14:cNvContentPartPr/>
              <p14:nvPr/>
            </p14:nvContentPartPr>
            <p14:xfrm>
              <a:off x="1923480" y="999360"/>
              <a:ext cx="2591280" cy="232272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13760" y="993960"/>
                <a:ext cx="2611440" cy="23403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Define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28362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78738" y="1467053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203266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24269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45272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66275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95363" y="287279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347294" y="991512"/>
            <a:ext cx="3908425" cy="1994535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sz="1100" spc="-5" dirty="0">
                <a:latin typeface="Arial"/>
                <a:cs typeface="Arial"/>
              </a:rPr>
              <a:t>Project Acceptance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Criteria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175"/>
              </a:spcBef>
            </a:pPr>
            <a:r>
              <a:rPr sz="1100" spc="-5" dirty="0">
                <a:latin typeface="Arial"/>
                <a:cs typeface="Arial"/>
              </a:rPr>
              <a:t>Processes (tests)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dirty="0">
                <a:latin typeface="Arial"/>
                <a:cs typeface="Arial"/>
              </a:rPr>
              <a:t>criteria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acceptance </a:t>
            </a:r>
            <a:r>
              <a:rPr sz="1100" spc="-20" dirty="0">
                <a:latin typeface="Arial"/>
                <a:cs typeface="Arial"/>
              </a:rPr>
              <a:t>by </a:t>
            </a:r>
            <a:r>
              <a:rPr sz="1100" spc="-5" dirty="0">
                <a:latin typeface="Arial"/>
                <a:cs typeface="Arial"/>
              </a:rPr>
              <a:t>the client.</a:t>
            </a:r>
            <a:endParaRPr sz="1100">
              <a:latin typeface="Arial"/>
              <a:cs typeface="Arial"/>
            </a:endParaRPr>
          </a:p>
          <a:p>
            <a:pPr marL="566420" marR="5080">
              <a:lnSpc>
                <a:spcPct val="100000"/>
              </a:lnSpc>
              <a:spcBef>
                <a:spcPts val="175"/>
              </a:spcBef>
            </a:pPr>
            <a:r>
              <a:rPr sz="1000" spc="-5" dirty="0">
                <a:latin typeface="Arial"/>
                <a:cs typeface="Arial"/>
              </a:rPr>
              <a:t>i.e. WT plant, producing 10 MLD of potable water compliant  with EU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regs.</a:t>
            </a:r>
            <a:endParaRPr sz="1000">
              <a:latin typeface="Arial"/>
              <a:cs typeface="Arial"/>
            </a:endParaRPr>
          </a:p>
          <a:p>
            <a:pPr marL="289560" marR="2463800" indent="-277495">
              <a:lnSpc>
                <a:spcPct val="125299"/>
              </a:lnSpc>
              <a:spcBef>
                <a:spcPts val="15"/>
              </a:spcBef>
            </a:pP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0" dirty="0">
                <a:latin typeface="Arial"/>
                <a:cs typeface="Arial"/>
              </a:rPr>
              <a:t>Constraints  Time constraints  </a:t>
            </a:r>
            <a:r>
              <a:rPr sz="1100" spc="-5" dirty="0">
                <a:latin typeface="Arial"/>
                <a:cs typeface="Arial"/>
              </a:rPr>
              <a:t>Budget</a:t>
            </a:r>
            <a:r>
              <a:rPr sz="1100" spc="-5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constraints  </a:t>
            </a:r>
            <a:r>
              <a:rPr sz="1100" spc="-5" dirty="0">
                <a:latin typeface="Arial"/>
                <a:cs typeface="Arial"/>
              </a:rPr>
              <a:t>Quality</a:t>
            </a:r>
            <a:r>
              <a:rPr sz="1100" spc="-4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constraints</a:t>
            </a:r>
            <a:endParaRPr sz="1100">
              <a:latin typeface="Arial"/>
              <a:cs typeface="Arial"/>
            </a:endParaRPr>
          </a:p>
          <a:p>
            <a:pPr marL="289560" marR="2203450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Schedule </a:t>
            </a:r>
            <a:r>
              <a:rPr sz="1100" spc="-10" dirty="0">
                <a:latin typeface="Arial"/>
                <a:cs typeface="Arial"/>
              </a:rPr>
              <a:t>constraints  </a:t>
            </a:r>
            <a:r>
              <a:rPr sz="1100" spc="-20" dirty="0">
                <a:latin typeface="Arial"/>
                <a:cs typeface="Arial"/>
              </a:rPr>
              <a:t>Technology</a:t>
            </a:r>
            <a:r>
              <a:rPr sz="1100" spc="-3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constraints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16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1384920" y="1388520"/>
              <a:ext cx="2034000" cy="158796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74120" y="1375200"/>
                <a:ext cx="2055240" cy="1605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Project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Assumptions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212274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250484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47294" y="1145614"/>
            <a:ext cx="3785870" cy="164465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180975">
              <a:lnSpc>
                <a:spcPct val="102600"/>
              </a:lnSpc>
              <a:spcBef>
                <a:spcPts val="55"/>
              </a:spcBef>
            </a:pPr>
            <a:r>
              <a:rPr sz="1100" i="1" spc="-10" dirty="0">
                <a:latin typeface="Arial"/>
                <a:cs typeface="Arial"/>
              </a:rPr>
              <a:t>When </a:t>
            </a:r>
            <a:r>
              <a:rPr sz="1100" i="1" spc="-15" dirty="0">
                <a:latin typeface="Arial"/>
                <a:cs typeface="Arial"/>
              </a:rPr>
              <a:t>you </a:t>
            </a:r>
            <a:r>
              <a:rPr sz="1100" i="1" spc="-5" dirty="0">
                <a:latin typeface="Arial"/>
                <a:cs typeface="Arial"/>
              </a:rPr>
              <a:t>‘assume’ </a:t>
            </a:r>
            <a:r>
              <a:rPr sz="1100" i="1" spc="-15" dirty="0">
                <a:latin typeface="Arial"/>
                <a:cs typeface="Arial"/>
              </a:rPr>
              <a:t>you make </a:t>
            </a:r>
            <a:r>
              <a:rPr sz="1100" i="1" spc="-10" dirty="0">
                <a:latin typeface="Arial"/>
                <a:cs typeface="Arial"/>
              </a:rPr>
              <a:t>an </a:t>
            </a:r>
            <a:r>
              <a:rPr sz="1100" i="1" spc="-5" dirty="0">
                <a:latin typeface="Arial"/>
                <a:cs typeface="Arial"/>
              </a:rPr>
              <a:t>‘ass’ out of ‘u’ </a:t>
            </a:r>
            <a:r>
              <a:rPr sz="1100" i="1" spc="-10" dirty="0">
                <a:latin typeface="Arial"/>
                <a:cs typeface="Arial"/>
              </a:rPr>
              <a:t>and </a:t>
            </a:r>
            <a:r>
              <a:rPr sz="1100" i="1" spc="-5" dirty="0">
                <a:latin typeface="Arial"/>
                <a:cs typeface="Arial"/>
              </a:rPr>
              <a:t>‘me’</a:t>
            </a:r>
            <a:r>
              <a:rPr sz="1100" spc="-5" dirty="0">
                <a:latin typeface="Constantia"/>
                <a:cs typeface="Constantia"/>
              </a:rPr>
              <a:t>Q  </a:t>
            </a:r>
            <a:r>
              <a:rPr sz="1100" spc="-60" dirty="0">
                <a:latin typeface="Arial"/>
                <a:cs typeface="Arial"/>
              </a:rPr>
              <a:t>You </a:t>
            </a:r>
            <a:r>
              <a:rPr sz="1100" spc="-5" dirty="0">
                <a:latin typeface="Arial"/>
                <a:cs typeface="Arial"/>
              </a:rPr>
              <a:t>can’t </a:t>
            </a:r>
            <a:r>
              <a:rPr sz="1100" spc="-15" dirty="0">
                <a:latin typeface="Arial"/>
                <a:cs typeface="Arial"/>
              </a:rPr>
              <a:t>know </a:t>
            </a:r>
            <a:r>
              <a:rPr sz="1100" spc="-10" dirty="0">
                <a:latin typeface="Arial"/>
                <a:cs typeface="Arial"/>
              </a:rPr>
              <a:t>everything, </a:t>
            </a:r>
            <a:r>
              <a:rPr sz="1100" spc="-5" dirty="0">
                <a:latin typeface="Arial"/>
                <a:cs typeface="Arial"/>
              </a:rPr>
              <a:t>so </a:t>
            </a:r>
            <a:r>
              <a:rPr sz="1100" spc="-15" dirty="0">
                <a:latin typeface="Arial"/>
                <a:cs typeface="Arial"/>
              </a:rPr>
              <a:t>you </a:t>
            </a:r>
            <a:r>
              <a:rPr sz="1100" spc="-5" dirty="0">
                <a:latin typeface="Arial"/>
                <a:cs typeface="Arial"/>
              </a:rPr>
              <a:t>will </a:t>
            </a:r>
            <a:r>
              <a:rPr sz="1100" spc="-20" dirty="0">
                <a:latin typeface="Arial"/>
                <a:cs typeface="Arial"/>
              </a:rPr>
              <a:t>have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5" dirty="0">
                <a:latin typeface="Arial"/>
                <a:cs typeface="Arial"/>
              </a:rPr>
              <a:t>make  </a:t>
            </a:r>
            <a:r>
              <a:rPr sz="1100" spc="-10" dirty="0">
                <a:latin typeface="Arial"/>
                <a:cs typeface="Arial"/>
              </a:rPr>
              <a:t>assumptions.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ct val="102600"/>
              </a:lnSpc>
            </a:pPr>
            <a:r>
              <a:rPr sz="1100" b="1" spc="-5" dirty="0">
                <a:latin typeface="Arial"/>
                <a:cs typeface="Arial"/>
              </a:rPr>
              <a:t>For </a:t>
            </a:r>
            <a:r>
              <a:rPr sz="1100" b="1" spc="-10" dirty="0">
                <a:latin typeface="Arial"/>
                <a:cs typeface="Arial"/>
              </a:rPr>
              <a:t>PM, </a:t>
            </a:r>
            <a:r>
              <a:rPr sz="1100" b="1" spc="-5" dirty="0">
                <a:latin typeface="Arial"/>
                <a:cs typeface="Arial"/>
              </a:rPr>
              <a:t>it is vital that </a:t>
            </a:r>
            <a:r>
              <a:rPr sz="1100" b="1" spc="-20" dirty="0">
                <a:latin typeface="Arial"/>
                <a:cs typeface="Arial"/>
              </a:rPr>
              <a:t>you </a:t>
            </a:r>
            <a:r>
              <a:rPr sz="1100" b="1" spc="-10" dirty="0">
                <a:latin typeface="Arial"/>
                <a:cs typeface="Arial"/>
              </a:rPr>
              <a:t>record </a:t>
            </a:r>
            <a:r>
              <a:rPr sz="1100" b="1" spc="-5" dirty="0">
                <a:latin typeface="Arial"/>
                <a:cs typeface="Arial"/>
              </a:rPr>
              <a:t>all </a:t>
            </a:r>
            <a:r>
              <a:rPr sz="1100" b="1" spc="-10" dirty="0">
                <a:latin typeface="Arial"/>
                <a:cs typeface="Arial"/>
              </a:rPr>
              <a:t>assumptions and </a:t>
            </a:r>
            <a:r>
              <a:rPr sz="1100" b="1" spc="-5" dirty="0">
                <a:latin typeface="Arial"/>
                <a:cs typeface="Arial"/>
              </a:rPr>
              <a:t>get  the </a:t>
            </a:r>
            <a:r>
              <a:rPr sz="1100" b="1" spc="-10" dirty="0">
                <a:latin typeface="Arial"/>
                <a:cs typeface="Arial"/>
              </a:rPr>
              <a:t>project sponsor </a:t>
            </a:r>
            <a:r>
              <a:rPr sz="1100" b="1" spc="-5" dirty="0">
                <a:latin typeface="Arial"/>
                <a:cs typeface="Arial"/>
              </a:rPr>
              <a:t>to sign off </a:t>
            </a:r>
            <a:r>
              <a:rPr sz="1100" b="1" spc="-10" dirty="0">
                <a:latin typeface="Arial"/>
                <a:cs typeface="Arial"/>
              </a:rPr>
              <a:t>on </a:t>
            </a:r>
            <a:r>
              <a:rPr sz="1100" b="1" spc="-5" dirty="0">
                <a:latin typeface="Arial"/>
                <a:cs typeface="Arial"/>
              </a:rPr>
              <a:t>those</a:t>
            </a:r>
            <a:r>
              <a:rPr sz="1100" b="1" spc="20" dirty="0">
                <a:latin typeface="Arial"/>
                <a:cs typeface="Arial"/>
              </a:rPr>
              <a:t> </a:t>
            </a:r>
            <a:r>
              <a:rPr sz="1100" b="1" spc="-10" dirty="0">
                <a:latin typeface="Arial"/>
                <a:cs typeface="Arial"/>
              </a:rPr>
              <a:t>assumptions</a:t>
            </a:r>
            <a:endParaRPr sz="1100">
              <a:latin typeface="Arial"/>
              <a:cs typeface="Arial"/>
            </a:endParaRPr>
          </a:p>
          <a:p>
            <a:pPr marL="289560" marR="104775">
              <a:lnSpc>
                <a:spcPct val="102600"/>
              </a:lnSpc>
              <a:spcBef>
                <a:spcPts val="300"/>
              </a:spcBef>
            </a:pPr>
            <a:r>
              <a:rPr sz="1100" spc="-25" dirty="0">
                <a:latin typeface="Arial"/>
                <a:cs typeface="Arial"/>
              </a:rPr>
              <a:t>Typical </a:t>
            </a:r>
            <a:r>
              <a:rPr sz="1100" spc="-5" dirty="0">
                <a:latin typeface="Arial"/>
                <a:cs typeface="Arial"/>
              </a:rPr>
              <a:t>internal assumptions </a:t>
            </a:r>
            <a:r>
              <a:rPr sz="1100" spc="-10" dirty="0">
                <a:latin typeface="Arial"/>
                <a:cs typeface="Arial"/>
              </a:rPr>
              <a:t>would be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availability </a:t>
            </a:r>
            <a:r>
              <a:rPr sz="1100" spc="-5" dirty="0">
                <a:latin typeface="Arial"/>
                <a:cs typeface="Arial"/>
              </a:rPr>
              <a:t>of  </a:t>
            </a:r>
            <a:r>
              <a:rPr sz="1100" spc="-25" dirty="0">
                <a:latin typeface="Arial"/>
                <a:cs typeface="Arial"/>
              </a:rPr>
              <a:t>key </a:t>
            </a:r>
            <a:r>
              <a:rPr sz="1100" spc="-5" dirty="0">
                <a:latin typeface="Arial"/>
                <a:cs typeface="Arial"/>
              </a:rPr>
              <a:t>personnel and/or equipment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10" dirty="0">
                <a:latin typeface="Arial"/>
                <a:cs typeface="Arial"/>
              </a:rPr>
              <a:t>a</a:t>
            </a:r>
            <a:r>
              <a:rPr sz="1100" spc="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project</a:t>
            </a:r>
            <a:endParaRPr sz="1100">
              <a:latin typeface="Arial"/>
              <a:cs typeface="Arial"/>
            </a:endParaRPr>
          </a:p>
          <a:p>
            <a:pPr marL="289560" marR="108585">
              <a:lnSpc>
                <a:spcPct val="102699"/>
              </a:lnSpc>
              <a:spcBef>
                <a:spcPts val="300"/>
              </a:spcBef>
            </a:pPr>
            <a:r>
              <a:rPr sz="1100" spc="-25" dirty="0">
                <a:latin typeface="Arial"/>
                <a:cs typeface="Arial"/>
              </a:rPr>
              <a:t>Typical </a:t>
            </a:r>
            <a:r>
              <a:rPr sz="1100" spc="-10" dirty="0">
                <a:latin typeface="Arial"/>
                <a:cs typeface="Arial"/>
              </a:rPr>
              <a:t>external </a:t>
            </a:r>
            <a:r>
              <a:rPr sz="1100" spc="-5" dirty="0">
                <a:latin typeface="Arial"/>
                <a:cs typeface="Arial"/>
              </a:rPr>
              <a:t>assumptions </a:t>
            </a:r>
            <a:r>
              <a:rPr sz="1100" spc="-10" dirty="0">
                <a:latin typeface="Arial"/>
                <a:cs typeface="Arial"/>
              </a:rPr>
              <a:t>would be </a:t>
            </a:r>
            <a:r>
              <a:rPr sz="1100" spc="-5" dirty="0">
                <a:latin typeface="Arial"/>
                <a:cs typeface="Arial"/>
              </a:rPr>
              <a:t>that the client  (sponsor) will </a:t>
            </a:r>
            <a:r>
              <a:rPr sz="1100" spc="-20" dirty="0">
                <a:latin typeface="Arial"/>
                <a:cs typeface="Arial"/>
              </a:rPr>
              <a:t>have </a:t>
            </a:r>
            <a:r>
              <a:rPr sz="1100" spc="-5" dirty="0">
                <a:latin typeface="Arial"/>
                <a:cs typeface="Arial"/>
              </a:rPr>
              <a:t>necessary all planning</a:t>
            </a:r>
            <a:r>
              <a:rPr sz="1100" spc="-2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permissions.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17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2520360" y="1655280"/>
              <a:ext cx="1282320" cy="114768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07400" y="1644120"/>
                <a:ext cx="1305720" cy="1170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Statement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019022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40112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76298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78738" y="1946414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24395" y="940230"/>
            <a:ext cx="3636645" cy="111061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10" dirty="0">
                <a:latin typeface="Arial"/>
                <a:cs typeface="Arial"/>
              </a:rPr>
              <a:t>Provides </a:t>
            </a:r>
            <a:r>
              <a:rPr sz="1100" spc="-5" dirty="0">
                <a:latin typeface="Arial"/>
                <a:cs typeface="Arial"/>
              </a:rPr>
              <a:t>the basis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making future decisions in relation to  scope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changes</a:t>
            </a:r>
            <a:endParaRPr sz="1100">
              <a:latin typeface="Arial"/>
              <a:cs typeface="Arial"/>
            </a:endParaRPr>
          </a:p>
          <a:p>
            <a:pPr marL="12700" marR="523875">
              <a:lnSpc>
                <a:spcPct val="107900"/>
              </a:lnSpc>
              <a:spcBef>
                <a:spcPts val="229"/>
              </a:spcBef>
            </a:pPr>
            <a:r>
              <a:rPr sz="1100" spc="-5" dirty="0">
                <a:latin typeface="Arial"/>
                <a:cs typeface="Arial"/>
              </a:rPr>
              <a:t>Intended to </a:t>
            </a:r>
            <a:r>
              <a:rPr sz="1100" spc="-15" dirty="0">
                <a:latin typeface="Arial"/>
                <a:cs typeface="Arial"/>
              </a:rPr>
              <a:t>make </a:t>
            </a:r>
            <a:r>
              <a:rPr sz="1100" spc="-5" dirty="0">
                <a:latin typeface="Arial"/>
                <a:cs typeface="Arial"/>
              </a:rPr>
              <a:t>sure that all </a:t>
            </a:r>
            <a:r>
              <a:rPr sz="1100" spc="-10" dirty="0">
                <a:latin typeface="Arial"/>
                <a:cs typeface="Arial"/>
              </a:rPr>
              <a:t>stakeholders </a:t>
            </a:r>
            <a:r>
              <a:rPr sz="1100" spc="-20" dirty="0">
                <a:latin typeface="Arial"/>
                <a:cs typeface="Arial"/>
              </a:rPr>
              <a:t>have </a:t>
            </a:r>
            <a:r>
              <a:rPr sz="1100" spc="-10" dirty="0">
                <a:latin typeface="Arial"/>
                <a:cs typeface="Arial"/>
              </a:rPr>
              <a:t>a  common knowledge </a:t>
            </a:r>
            <a:r>
              <a:rPr sz="1100" spc="-5" dirty="0">
                <a:latin typeface="Arial"/>
                <a:cs typeface="Arial"/>
              </a:rPr>
              <a:t>of what the project entails  Addresses </a:t>
            </a:r>
            <a:r>
              <a:rPr sz="1100" spc="-10" dirty="0">
                <a:latin typeface="Arial"/>
                <a:cs typeface="Arial"/>
              </a:rPr>
              <a:t>7 </a:t>
            </a:r>
            <a:r>
              <a:rPr sz="1100" spc="-25" dirty="0">
                <a:latin typeface="Arial"/>
                <a:cs typeface="Arial"/>
              </a:rPr>
              <a:t>key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questions: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175"/>
              </a:spcBef>
            </a:pPr>
            <a:r>
              <a:rPr sz="1000" spc="-15" dirty="0">
                <a:latin typeface="Arial"/>
                <a:cs typeface="Arial"/>
              </a:rPr>
              <a:t>Who, </a:t>
            </a:r>
            <a:r>
              <a:rPr sz="1000" spc="-5" dirty="0">
                <a:latin typeface="Arial"/>
                <a:cs typeface="Arial"/>
              </a:rPr>
              <a:t>What, When, </a:t>
            </a:r>
            <a:r>
              <a:rPr sz="1000" spc="-35" dirty="0">
                <a:latin typeface="Arial"/>
                <a:cs typeface="Arial"/>
              </a:rPr>
              <a:t>Why, </a:t>
            </a:r>
            <a:r>
              <a:rPr sz="1000" spc="-5" dirty="0">
                <a:latin typeface="Arial"/>
                <a:cs typeface="Arial"/>
              </a:rPr>
              <a:t>Where, </a:t>
            </a:r>
            <a:r>
              <a:rPr sz="1000" spc="-25" dirty="0">
                <a:latin typeface="Arial"/>
                <a:cs typeface="Arial"/>
              </a:rPr>
              <a:t>How, </a:t>
            </a:r>
            <a:r>
              <a:rPr sz="1000" spc="-10" dirty="0">
                <a:latin typeface="Arial"/>
                <a:cs typeface="Arial"/>
              </a:rPr>
              <a:t>How</a:t>
            </a:r>
            <a:r>
              <a:rPr sz="1000" spc="50" dirty="0">
                <a:latin typeface="Arial"/>
                <a:cs typeface="Arial"/>
              </a:rPr>
              <a:t> </a:t>
            </a:r>
            <a:r>
              <a:rPr sz="1000" spc="-10" dirty="0">
                <a:latin typeface="Arial"/>
                <a:cs typeface="Arial"/>
              </a:rPr>
              <a:t>many</a:t>
            </a:r>
            <a:endParaRPr sz="10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18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305650" y="2166188"/>
            <a:ext cx="3996690" cy="234315"/>
          </a:xfrm>
          <a:prstGeom prst="rect">
            <a:avLst/>
          </a:prstGeom>
          <a:solidFill>
            <a:srgbClr val="262685"/>
          </a:solidFill>
        </p:spPr>
        <p:txBody>
          <a:bodyPr vert="horz" wrap="square" lIns="0" tIns="15240" rIns="0" bIns="0" rtlCol="0">
            <a:spAutoFit/>
          </a:bodyPr>
          <a:lstStyle/>
          <a:p>
            <a:pPr marL="53975">
              <a:lnSpc>
                <a:spcPct val="100000"/>
              </a:lnSpc>
              <a:spcBef>
                <a:spcPts val="120"/>
              </a:spcBef>
            </a:pPr>
            <a:r>
              <a:rPr sz="1100" spc="-10" dirty="0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sz="1100" spc="-5" dirty="0">
                <a:solidFill>
                  <a:srgbClr val="FFFFFF"/>
                </a:solidFill>
                <a:latin typeface="Arial"/>
                <a:cs typeface="Arial"/>
              </a:rPr>
              <a:t>Elephants Child - </a:t>
            </a:r>
            <a:r>
              <a:rPr sz="1100" spc="-10" dirty="0">
                <a:solidFill>
                  <a:srgbClr val="FFFFFF"/>
                </a:solidFill>
                <a:latin typeface="Arial"/>
                <a:cs typeface="Arial"/>
              </a:rPr>
              <a:t>Rudyard </a:t>
            </a:r>
            <a:r>
              <a:rPr sz="1100" spc="-5" dirty="0">
                <a:solidFill>
                  <a:srgbClr val="FFFFFF"/>
                </a:solidFill>
                <a:latin typeface="Arial"/>
                <a:cs typeface="Arial"/>
              </a:rPr>
              <a:t>Kipling (1902)</a:t>
            </a:r>
            <a:endParaRPr sz="11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05650" y="2400096"/>
            <a:ext cx="3996690" cy="744855"/>
          </a:xfrm>
          <a:prstGeom prst="rect">
            <a:avLst/>
          </a:prstGeom>
          <a:solidFill>
            <a:srgbClr val="E9E9F2"/>
          </a:solidFill>
        </p:spPr>
        <p:txBody>
          <a:bodyPr vert="horz" wrap="square" lIns="0" tIns="32384" rIns="0" bIns="0" rtlCol="0">
            <a:spAutoFit/>
          </a:bodyPr>
          <a:lstStyle/>
          <a:p>
            <a:pPr marL="53975">
              <a:lnSpc>
                <a:spcPct val="100000"/>
              </a:lnSpc>
              <a:spcBef>
                <a:spcPts val="254"/>
              </a:spcBef>
            </a:pPr>
            <a:r>
              <a:rPr sz="1100" spc="-5" dirty="0">
                <a:latin typeface="Arial"/>
                <a:cs typeface="Arial"/>
              </a:rPr>
              <a:t>I </a:t>
            </a:r>
            <a:r>
              <a:rPr sz="1100" spc="-15" dirty="0">
                <a:latin typeface="Arial"/>
                <a:cs typeface="Arial"/>
              </a:rPr>
              <a:t>keep </a:t>
            </a:r>
            <a:r>
              <a:rPr sz="1100" spc="-10" dirty="0">
                <a:latin typeface="Arial"/>
                <a:cs typeface="Arial"/>
              </a:rPr>
              <a:t>6 </a:t>
            </a:r>
            <a:r>
              <a:rPr sz="1100" spc="-5" dirty="0">
                <a:latin typeface="Arial"/>
                <a:cs typeface="Arial"/>
              </a:rPr>
              <a:t>honest </a:t>
            </a:r>
            <a:r>
              <a:rPr sz="1100" dirty="0">
                <a:latin typeface="Arial"/>
                <a:cs typeface="Arial"/>
              </a:rPr>
              <a:t>serving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men,</a:t>
            </a:r>
            <a:endParaRPr sz="1100">
              <a:latin typeface="Arial"/>
              <a:cs typeface="Arial"/>
            </a:endParaRPr>
          </a:p>
          <a:p>
            <a:pPr marL="53975" marR="1274445" indent="719455">
              <a:lnSpc>
                <a:spcPct val="102600"/>
              </a:lnSpc>
            </a:pPr>
            <a:r>
              <a:rPr sz="1100" spc="-10" dirty="0">
                <a:latin typeface="Arial"/>
                <a:cs typeface="Arial"/>
              </a:rPr>
              <a:t>(they </a:t>
            </a:r>
            <a:r>
              <a:rPr sz="1100" spc="-5" dirty="0">
                <a:latin typeface="Arial"/>
                <a:cs typeface="Arial"/>
              </a:rPr>
              <a:t>taught </a:t>
            </a:r>
            <a:r>
              <a:rPr sz="1100" spc="-10" dirty="0">
                <a:latin typeface="Arial"/>
                <a:cs typeface="Arial"/>
              </a:rPr>
              <a:t>me </a:t>
            </a:r>
            <a:r>
              <a:rPr sz="1100" spc="-5" dirty="0">
                <a:latin typeface="Arial"/>
                <a:cs typeface="Arial"/>
              </a:rPr>
              <a:t>all I </a:t>
            </a:r>
            <a:r>
              <a:rPr sz="1100" spc="-10" dirty="0">
                <a:latin typeface="Arial"/>
                <a:cs typeface="Arial"/>
              </a:rPr>
              <a:t>knew),  </a:t>
            </a:r>
            <a:r>
              <a:rPr sz="1100" spc="-5" dirty="0">
                <a:latin typeface="Arial"/>
                <a:cs typeface="Arial"/>
              </a:rPr>
              <a:t>Their </a:t>
            </a:r>
            <a:r>
              <a:rPr sz="1100" spc="-10" dirty="0">
                <a:latin typeface="Arial"/>
                <a:cs typeface="Arial"/>
              </a:rPr>
              <a:t>names </a:t>
            </a:r>
            <a:r>
              <a:rPr sz="1100" spc="-5" dirty="0">
                <a:latin typeface="Arial"/>
                <a:cs typeface="Arial"/>
              </a:rPr>
              <a:t>are </a:t>
            </a:r>
            <a:r>
              <a:rPr sz="1100" spc="-10" dirty="0">
                <a:latin typeface="Arial"/>
                <a:cs typeface="Arial"/>
              </a:rPr>
              <a:t>What and </a:t>
            </a:r>
            <a:r>
              <a:rPr sz="1100" spc="-20" dirty="0">
                <a:latin typeface="Arial"/>
                <a:cs typeface="Arial"/>
              </a:rPr>
              <a:t>Why </a:t>
            </a:r>
            <a:r>
              <a:rPr sz="1100" spc="-10" dirty="0">
                <a:latin typeface="Arial"/>
                <a:cs typeface="Arial"/>
              </a:rPr>
              <a:t>and</a:t>
            </a:r>
            <a:r>
              <a:rPr sz="1100" spc="3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When,</a:t>
            </a:r>
            <a:endParaRPr sz="1100">
              <a:latin typeface="Arial"/>
              <a:cs typeface="Arial"/>
            </a:endParaRPr>
          </a:p>
          <a:p>
            <a:pPr marL="812800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15" dirty="0">
                <a:latin typeface="Arial"/>
                <a:cs typeface="Arial"/>
              </a:rPr>
              <a:t>How </a:t>
            </a:r>
            <a:r>
              <a:rPr sz="1100" spc="-10" dirty="0">
                <a:latin typeface="Arial"/>
                <a:cs typeface="Arial"/>
              </a:rPr>
              <a:t>and Where and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20" dirty="0">
                <a:latin typeface="Arial"/>
                <a:cs typeface="Arial"/>
              </a:rPr>
              <a:t>Who.</a:t>
            </a:r>
            <a:endParaRPr sz="1100">
              <a:latin typeface="Arial"/>
              <a:cs typeface="Arial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/>
              <p14:cNvContentPartPr/>
              <p14:nvPr/>
            </p14:nvContentPartPr>
            <p14:xfrm>
              <a:off x="221400" y="1465560"/>
              <a:ext cx="3101760" cy="94140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9160" y="1458000"/>
                <a:ext cx="3122640" cy="9561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 Statement </a:t>
            </a:r>
            <a:r>
              <a:rPr sz="1400" spc="-45" dirty="0">
                <a:solidFill>
                  <a:srgbClr val="FFFFFF"/>
                </a:solidFill>
                <a:latin typeface="Arial"/>
                <a:cs typeface="Arial"/>
              </a:rPr>
              <a:t>v.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Statement 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of Work</a:t>
            </a:r>
            <a:r>
              <a:rPr sz="1400" spc="-22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(SOW)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45431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66434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87438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347294" y="1331745"/>
            <a:ext cx="3639820" cy="1209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9560" marR="5080">
              <a:lnSpc>
                <a:spcPct val="125299"/>
              </a:lnSpc>
              <a:spcBef>
                <a:spcPts val="100"/>
              </a:spcBef>
            </a:pPr>
            <a:r>
              <a:rPr sz="1100" spc="-10" dirty="0">
                <a:latin typeface="Arial"/>
                <a:cs typeface="Arial"/>
              </a:rPr>
              <a:t>Scope </a:t>
            </a:r>
            <a:r>
              <a:rPr sz="1100" spc="-5" dirty="0">
                <a:latin typeface="Arial"/>
                <a:cs typeface="Arial"/>
              </a:rPr>
              <a:t>Statement is </a:t>
            </a:r>
            <a:r>
              <a:rPr sz="1100" spc="-10" dirty="0">
                <a:latin typeface="Arial"/>
                <a:cs typeface="Arial"/>
              </a:rPr>
              <a:t>generated </a:t>
            </a:r>
            <a:r>
              <a:rPr sz="1100" spc="-20" dirty="0">
                <a:latin typeface="Arial"/>
                <a:cs typeface="Arial"/>
              </a:rPr>
              <a:t>by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PM team  </a:t>
            </a:r>
            <a:r>
              <a:rPr sz="1100" spc="-5" dirty="0">
                <a:latin typeface="Arial"/>
                <a:cs typeface="Arial"/>
              </a:rPr>
              <a:t>Statement of </a:t>
            </a:r>
            <a:r>
              <a:rPr sz="1100" spc="-15" dirty="0">
                <a:latin typeface="Arial"/>
                <a:cs typeface="Arial"/>
              </a:rPr>
              <a:t>Work </a:t>
            </a:r>
            <a:r>
              <a:rPr sz="1100" spc="-5" dirty="0">
                <a:latin typeface="Arial"/>
                <a:cs typeface="Arial"/>
              </a:rPr>
              <a:t>is </a:t>
            </a:r>
            <a:r>
              <a:rPr sz="1100" spc="-10" dirty="0">
                <a:latin typeface="Arial"/>
                <a:cs typeface="Arial"/>
              </a:rPr>
              <a:t>generated </a:t>
            </a:r>
            <a:r>
              <a:rPr sz="1100" spc="-20" dirty="0">
                <a:latin typeface="Arial"/>
                <a:cs typeface="Arial"/>
              </a:rPr>
              <a:t>by </a:t>
            </a:r>
            <a:r>
              <a:rPr sz="1100" spc="-5" dirty="0">
                <a:latin typeface="Arial"/>
                <a:cs typeface="Arial"/>
              </a:rPr>
              <a:t>the</a:t>
            </a:r>
            <a:r>
              <a:rPr sz="1100" spc="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client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Statement of </a:t>
            </a:r>
            <a:r>
              <a:rPr sz="1100" spc="-15" dirty="0">
                <a:latin typeface="Arial"/>
                <a:cs typeface="Arial"/>
              </a:rPr>
              <a:t>Work </a:t>
            </a:r>
            <a:r>
              <a:rPr sz="1100" spc="-5" dirty="0">
                <a:latin typeface="Arial"/>
                <a:cs typeface="Arial"/>
              </a:rPr>
              <a:t>is </a:t>
            </a:r>
            <a:r>
              <a:rPr sz="1100" spc="-10" dirty="0">
                <a:latin typeface="Arial"/>
                <a:cs typeface="Arial"/>
              </a:rPr>
              <a:t>a narrative </a:t>
            </a:r>
            <a:r>
              <a:rPr sz="1100" spc="-5" dirty="0">
                <a:latin typeface="Arial"/>
                <a:cs typeface="Arial"/>
              </a:rPr>
              <a:t>description of the </a:t>
            </a:r>
            <a:r>
              <a:rPr sz="1100" spc="-10" dirty="0">
                <a:latin typeface="Arial"/>
                <a:cs typeface="Arial"/>
              </a:rPr>
              <a:t>end  </a:t>
            </a:r>
            <a:r>
              <a:rPr sz="1100" spc="-5" dirty="0">
                <a:latin typeface="Arial"/>
                <a:cs typeface="Arial"/>
              </a:rPr>
              <a:t>results to </a:t>
            </a:r>
            <a:r>
              <a:rPr sz="1100" spc="-10" dirty="0">
                <a:latin typeface="Arial"/>
                <a:cs typeface="Arial"/>
              </a:rPr>
              <a:t>be provided </a:t>
            </a:r>
            <a:r>
              <a:rPr sz="1100" spc="-5" dirty="0">
                <a:latin typeface="Arial"/>
                <a:cs typeface="Arial"/>
              </a:rPr>
              <a:t>under the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contract</a:t>
            </a:r>
            <a:endParaRPr sz="1100">
              <a:latin typeface="Arial"/>
              <a:cs typeface="Arial"/>
            </a:endParaRPr>
          </a:p>
          <a:p>
            <a:pPr marL="12700" marR="73660">
              <a:lnSpc>
                <a:spcPct val="102600"/>
              </a:lnSpc>
              <a:spcBef>
                <a:spcPts val="300"/>
              </a:spcBef>
            </a:pP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construction </a:t>
            </a:r>
            <a:r>
              <a:rPr sz="1100" spc="-10" dirty="0">
                <a:latin typeface="Arial"/>
                <a:cs typeface="Arial"/>
              </a:rPr>
              <a:t>contracts,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20" dirty="0">
                <a:latin typeface="Arial"/>
                <a:cs typeface="Arial"/>
              </a:rPr>
              <a:t>SOW </a:t>
            </a:r>
            <a:r>
              <a:rPr sz="1100" spc="-5" dirty="0">
                <a:latin typeface="Arial"/>
                <a:cs typeface="Arial"/>
              </a:rPr>
              <a:t>typically </a:t>
            </a:r>
            <a:r>
              <a:rPr sz="1100" spc="-10" dirty="0">
                <a:latin typeface="Arial"/>
                <a:cs typeface="Arial"/>
              </a:rPr>
              <a:t>provides </a:t>
            </a:r>
            <a:r>
              <a:rPr sz="1100" spc="-5" dirty="0">
                <a:latin typeface="Arial"/>
                <a:cs typeface="Arial"/>
              </a:rPr>
              <a:t>the  basis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Scope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Statement</a:t>
            </a:r>
            <a:endParaRPr sz="1100">
              <a:latin typeface="Arial"/>
              <a:cs typeface="Arial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19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6" name="Ink 15"/>
              <p14:cNvContentPartPr/>
              <p14:nvPr/>
            </p14:nvContentPartPr>
            <p14:xfrm>
              <a:off x="143640" y="695520"/>
              <a:ext cx="4437000" cy="248004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320" y="686880"/>
                <a:ext cx="4448520" cy="24962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20" dirty="0">
                <a:solidFill>
                  <a:srgbClr val="FFFFFF"/>
                </a:solidFill>
                <a:latin typeface="Arial"/>
                <a:cs typeface="Arial"/>
              </a:rPr>
              <a:t>Management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80251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201254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222257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43260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64264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347294" y="1169541"/>
            <a:ext cx="3798570" cy="158623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" dirty="0">
                <a:latin typeface="Arial"/>
                <a:cs typeface="Arial"/>
              </a:rPr>
              <a:t>Primarily concerned with what is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what is not included in </a:t>
            </a:r>
            <a:r>
              <a:rPr sz="1100" spc="-10" dirty="0">
                <a:latin typeface="Arial"/>
                <a:cs typeface="Arial"/>
              </a:rPr>
              <a:t>a  </a:t>
            </a:r>
            <a:r>
              <a:rPr sz="1100" spc="-5" dirty="0">
                <a:latin typeface="Arial"/>
                <a:cs typeface="Arial"/>
              </a:rPr>
              <a:t>project.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5" dirty="0">
                <a:latin typeface="Arial"/>
                <a:cs typeface="Arial"/>
              </a:rPr>
              <a:t>Processes (not in </a:t>
            </a:r>
            <a:r>
              <a:rPr sz="1100" spc="-10" dirty="0">
                <a:latin typeface="Arial"/>
                <a:cs typeface="Arial"/>
              </a:rPr>
              <a:t>PMBOK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order)</a:t>
            </a:r>
            <a:endParaRPr sz="1100">
              <a:latin typeface="Arial"/>
              <a:cs typeface="Arial"/>
            </a:endParaRPr>
          </a:p>
          <a:p>
            <a:pPr marL="289560" marR="2176145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Collect</a:t>
            </a:r>
            <a:r>
              <a:rPr sz="1100" spc="-9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Requirements  Define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Scope</a:t>
            </a:r>
            <a:endParaRPr sz="1100">
              <a:latin typeface="Arial"/>
              <a:cs typeface="Arial"/>
            </a:endParaRPr>
          </a:p>
          <a:p>
            <a:pPr marL="289560" marR="2622550">
              <a:lnSpc>
                <a:spcPct val="125299"/>
              </a:lnSpc>
            </a:pPr>
            <a:r>
              <a:rPr sz="1100" spc="-20" dirty="0">
                <a:latin typeface="Arial"/>
                <a:cs typeface="Arial"/>
              </a:rPr>
              <a:t>Verify </a:t>
            </a:r>
            <a:r>
              <a:rPr sz="1100" spc="-10" dirty="0">
                <a:latin typeface="Arial"/>
                <a:cs typeface="Arial"/>
              </a:rPr>
              <a:t>Scope  </a:t>
            </a:r>
            <a:r>
              <a:rPr sz="1100" spc="-5" dirty="0">
                <a:latin typeface="Arial"/>
                <a:cs typeface="Arial"/>
              </a:rPr>
              <a:t>Control</a:t>
            </a:r>
            <a:r>
              <a:rPr sz="1100" spc="-7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Scope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4"/>
              </a:spcBef>
            </a:pPr>
            <a:r>
              <a:rPr sz="1100" spc="-5" dirty="0">
                <a:latin typeface="Arial"/>
                <a:cs typeface="Arial"/>
              </a:rPr>
              <a:t>Create </a:t>
            </a:r>
            <a:r>
              <a:rPr sz="1100" spc="-10" dirty="0">
                <a:latin typeface="Arial"/>
                <a:cs typeface="Arial"/>
              </a:rPr>
              <a:t>WBS (Work Breakdown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Structure)</a:t>
            </a:r>
            <a:endParaRPr sz="110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204840" y="1070640"/>
              <a:ext cx="4290840" cy="174852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600" y="1063800"/>
                <a:ext cx="4317840" cy="17650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 Statement and</a:t>
            </a: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SOW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66080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225294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47294" y="1199907"/>
            <a:ext cx="3909060" cy="15106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102870">
              <a:lnSpc>
                <a:spcPct val="102600"/>
              </a:lnSpc>
              <a:spcBef>
                <a:spcPts val="55"/>
              </a:spcBef>
            </a:pPr>
            <a:r>
              <a:rPr sz="1100" spc="-5" dirty="0">
                <a:latin typeface="Arial"/>
                <a:cs typeface="Arial"/>
              </a:rPr>
              <a:t>Both the client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contractor must </a:t>
            </a:r>
            <a:r>
              <a:rPr sz="1100" dirty="0">
                <a:latin typeface="Arial"/>
                <a:cs typeface="Arial"/>
              </a:rPr>
              <a:t>‘sign-off’ </a:t>
            </a:r>
            <a:r>
              <a:rPr sz="1100" spc="-10" dirty="0">
                <a:latin typeface="Arial"/>
                <a:cs typeface="Arial"/>
              </a:rPr>
              <a:t>on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Scope  </a:t>
            </a:r>
            <a:r>
              <a:rPr sz="1100" spc="-5" dirty="0">
                <a:latin typeface="Arial"/>
                <a:cs typeface="Arial"/>
              </a:rPr>
              <a:t>Statement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40" dirty="0">
                <a:latin typeface="Arial"/>
                <a:cs typeface="Arial"/>
              </a:rPr>
              <a:t>SOW.</a:t>
            </a:r>
            <a:endParaRPr sz="1100">
              <a:latin typeface="Arial"/>
              <a:cs typeface="Arial"/>
            </a:endParaRPr>
          </a:p>
          <a:p>
            <a:pPr marL="289560" marR="250190">
              <a:lnSpc>
                <a:spcPct val="102600"/>
              </a:lnSpc>
              <a:spcBef>
                <a:spcPts val="300"/>
              </a:spcBef>
            </a:pPr>
            <a:r>
              <a:rPr sz="1100" spc="-20" dirty="0">
                <a:latin typeface="Arial"/>
                <a:cs typeface="Arial"/>
              </a:rPr>
              <a:t>SOW </a:t>
            </a:r>
            <a:r>
              <a:rPr sz="1100" spc="-5" dirty="0">
                <a:latin typeface="Arial"/>
                <a:cs typeface="Arial"/>
              </a:rPr>
              <a:t>is normally written into the </a:t>
            </a:r>
            <a:r>
              <a:rPr sz="1100" spc="-10" dirty="0">
                <a:latin typeface="Arial"/>
                <a:cs typeface="Arial"/>
              </a:rPr>
              <a:t>contract and therefore  </a:t>
            </a:r>
            <a:r>
              <a:rPr sz="1100" spc="-5" dirty="0">
                <a:latin typeface="Arial"/>
                <a:cs typeface="Arial"/>
              </a:rPr>
              <a:t>signed off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on.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4"/>
              </a:spcBef>
            </a:pPr>
            <a:r>
              <a:rPr sz="1100" spc="-10" dirty="0">
                <a:latin typeface="Arial"/>
                <a:cs typeface="Arial"/>
              </a:rPr>
              <a:t>An </a:t>
            </a:r>
            <a:r>
              <a:rPr sz="1100" spc="-5" dirty="0">
                <a:latin typeface="Arial"/>
                <a:cs typeface="Arial"/>
              </a:rPr>
              <a:t>order of </a:t>
            </a:r>
            <a:r>
              <a:rPr sz="1100" dirty="0">
                <a:latin typeface="Arial"/>
                <a:cs typeface="Arial"/>
              </a:rPr>
              <a:t>priority </a:t>
            </a:r>
            <a:r>
              <a:rPr sz="1100" spc="-10" dirty="0">
                <a:latin typeface="Arial"/>
                <a:cs typeface="Arial"/>
              </a:rPr>
              <a:t>must </a:t>
            </a:r>
            <a:r>
              <a:rPr sz="1100" spc="-5" dirty="0">
                <a:latin typeface="Arial"/>
                <a:cs typeface="Arial"/>
              </a:rPr>
              <a:t>also </a:t>
            </a:r>
            <a:r>
              <a:rPr sz="1100" spc="-10" dirty="0">
                <a:latin typeface="Arial"/>
                <a:cs typeface="Arial"/>
              </a:rPr>
              <a:t>be agreed.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i.e. </a:t>
            </a:r>
            <a:r>
              <a:rPr sz="1100" spc="-20" dirty="0">
                <a:latin typeface="Arial"/>
                <a:cs typeface="Arial"/>
              </a:rPr>
              <a:t>SOW </a:t>
            </a:r>
            <a:r>
              <a:rPr sz="1100" spc="-5" dirty="0">
                <a:latin typeface="Arial"/>
                <a:cs typeface="Arial"/>
              </a:rPr>
              <a:t>is typically </a:t>
            </a:r>
            <a:r>
              <a:rPr sz="1100" spc="-15" dirty="0">
                <a:latin typeface="Arial"/>
                <a:cs typeface="Arial"/>
              </a:rPr>
              <a:t>given </a:t>
            </a:r>
            <a:r>
              <a:rPr sz="1100" dirty="0">
                <a:latin typeface="Arial"/>
                <a:cs typeface="Arial"/>
              </a:rPr>
              <a:t>priority </a:t>
            </a:r>
            <a:r>
              <a:rPr sz="1100" spc="-20" dirty="0">
                <a:latin typeface="Arial"/>
                <a:cs typeface="Arial"/>
              </a:rPr>
              <a:t>over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Scope  </a:t>
            </a:r>
            <a:r>
              <a:rPr sz="1100" spc="-5" dirty="0">
                <a:latin typeface="Arial"/>
                <a:cs typeface="Arial"/>
              </a:rPr>
              <a:t>Statement. If </a:t>
            </a:r>
            <a:r>
              <a:rPr sz="1100" spc="-10" dirty="0">
                <a:latin typeface="Arial"/>
                <a:cs typeface="Arial"/>
              </a:rPr>
              <a:t>a </a:t>
            </a:r>
            <a:r>
              <a:rPr sz="1100" spc="-5" dirty="0">
                <a:latin typeface="Arial"/>
                <a:cs typeface="Arial"/>
              </a:rPr>
              <a:t>discrepancy arises </a:t>
            </a:r>
            <a:r>
              <a:rPr sz="1100" spc="-10" dirty="0">
                <a:latin typeface="Arial"/>
                <a:cs typeface="Arial"/>
              </a:rPr>
              <a:t>between </a:t>
            </a:r>
            <a:r>
              <a:rPr sz="1100" spc="-5" dirty="0">
                <a:latin typeface="Arial"/>
                <a:cs typeface="Arial"/>
              </a:rPr>
              <a:t>the documents  the </a:t>
            </a:r>
            <a:r>
              <a:rPr sz="1100" spc="-20" dirty="0">
                <a:latin typeface="Arial"/>
                <a:cs typeface="Arial"/>
              </a:rPr>
              <a:t>SOW </a:t>
            </a:r>
            <a:r>
              <a:rPr sz="1100" spc="-5" dirty="0">
                <a:latin typeface="Arial"/>
                <a:cs typeface="Arial"/>
              </a:rPr>
              <a:t>will </a:t>
            </a:r>
            <a:r>
              <a:rPr sz="1100" spc="-10" dirty="0">
                <a:latin typeface="Arial"/>
                <a:cs typeface="Arial"/>
              </a:rPr>
              <a:t>be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upheld.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20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893160" y="2694240"/>
              <a:ext cx="225000" cy="828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88480" y="2687040"/>
                <a:ext cx="236520" cy="212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3652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Misinterpretation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01649" y="477339"/>
            <a:ext cx="14204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20" dirty="0">
                <a:solidFill>
                  <a:srgbClr val="FFFFFF"/>
                </a:solidFill>
                <a:latin typeface="Arial"/>
                <a:cs typeface="Arial"/>
              </a:rPr>
              <a:t>Common</a:t>
            </a:r>
            <a:r>
              <a:rPr sz="14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Causes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95363" y="127654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163840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78738" y="1821827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02557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95363" y="223560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95363" y="244563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95363" y="265567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624395" y="1197748"/>
            <a:ext cx="3140075" cy="157099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" dirty="0">
                <a:latin typeface="Arial"/>
                <a:cs typeface="Arial"/>
              </a:rPr>
              <a:t>Mixing </a:t>
            </a:r>
            <a:r>
              <a:rPr sz="1100" spc="-10" dirty="0">
                <a:latin typeface="Arial"/>
                <a:cs typeface="Arial"/>
              </a:rPr>
              <a:t>tasks, specifications, </a:t>
            </a:r>
            <a:r>
              <a:rPr sz="1100" spc="-15" dirty="0">
                <a:latin typeface="Arial"/>
                <a:cs typeface="Arial"/>
              </a:rPr>
              <a:t>approvals,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special  instructions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1100" spc="-5" dirty="0">
                <a:latin typeface="Arial"/>
                <a:cs typeface="Arial"/>
              </a:rPr>
              <a:t>Using imprecise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language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175"/>
              </a:spcBef>
            </a:pPr>
            <a:r>
              <a:rPr sz="1000" spc="-5" dirty="0">
                <a:latin typeface="Arial"/>
                <a:cs typeface="Arial"/>
              </a:rPr>
              <a:t>‘nearly’ ‘optimum’, ‘approximately’,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etc.</a:t>
            </a:r>
            <a:endParaRPr sz="1000">
              <a:latin typeface="Arial"/>
              <a:cs typeface="Arial"/>
            </a:endParaRPr>
          </a:p>
          <a:p>
            <a:pPr marL="12700" marR="472440">
              <a:lnSpc>
                <a:spcPct val="125299"/>
              </a:lnSpc>
              <a:spcBef>
                <a:spcPts val="20"/>
              </a:spcBef>
            </a:pPr>
            <a:r>
              <a:rPr sz="1100" spc="-10" dirty="0">
                <a:latin typeface="Arial"/>
                <a:cs typeface="Arial"/>
              </a:rPr>
              <a:t>No </a:t>
            </a:r>
            <a:r>
              <a:rPr sz="1100" spc="-5" dirty="0">
                <a:latin typeface="Arial"/>
                <a:cs typeface="Arial"/>
              </a:rPr>
              <a:t>pattern, structure or chronological order  </a:t>
            </a:r>
            <a:r>
              <a:rPr sz="1100" spc="-10" dirty="0">
                <a:latin typeface="Arial"/>
                <a:cs typeface="Arial"/>
              </a:rPr>
              <a:t>Wide variation </a:t>
            </a:r>
            <a:r>
              <a:rPr sz="1100" spc="-5" dirty="0">
                <a:latin typeface="Arial"/>
                <a:cs typeface="Arial"/>
              </a:rPr>
              <a:t>in </a:t>
            </a:r>
            <a:r>
              <a:rPr sz="1100" spc="-10" dirty="0">
                <a:latin typeface="Arial"/>
                <a:cs typeface="Arial"/>
              </a:rPr>
              <a:t>size </a:t>
            </a:r>
            <a:r>
              <a:rPr sz="1100" spc="-5" dirty="0">
                <a:latin typeface="Arial"/>
                <a:cs typeface="Arial"/>
              </a:rPr>
              <a:t>of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tasks</a:t>
            </a:r>
            <a:endParaRPr sz="1100">
              <a:latin typeface="Arial"/>
              <a:cs typeface="Arial"/>
            </a:endParaRPr>
          </a:p>
          <a:p>
            <a:pPr marL="12700" marR="163195">
              <a:lnSpc>
                <a:spcPct val="125299"/>
              </a:lnSpc>
            </a:pPr>
            <a:r>
              <a:rPr sz="1100" spc="-10" dirty="0">
                <a:latin typeface="Arial"/>
                <a:cs typeface="Arial"/>
              </a:rPr>
              <a:t>Wide variation </a:t>
            </a:r>
            <a:r>
              <a:rPr sz="1100" spc="-5" dirty="0">
                <a:latin typeface="Arial"/>
                <a:cs typeface="Arial"/>
              </a:rPr>
              <a:t>in </a:t>
            </a:r>
            <a:r>
              <a:rPr sz="1100" spc="-15" dirty="0">
                <a:latin typeface="Arial"/>
                <a:cs typeface="Arial"/>
              </a:rPr>
              <a:t>how </a:t>
            </a:r>
            <a:r>
              <a:rPr sz="1100" spc="-5" dirty="0">
                <a:latin typeface="Arial"/>
                <a:cs typeface="Arial"/>
              </a:rPr>
              <a:t>to describe details of work  </a:t>
            </a:r>
            <a:r>
              <a:rPr sz="1100" spc="-15" dirty="0">
                <a:latin typeface="Arial"/>
                <a:cs typeface="Arial"/>
              </a:rPr>
              <a:t>Failing </a:t>
            </a:r>
            <a:r>
              <a:rPr sz="1100" spc="-5" dirty="0">
                <a:latin typeface="Arial"/>
                <a:cs typeface="Arial"/>
              </a:rPr>
              <a:t>to obtain third-party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15" dirty="0">
                <a:latin typeface="Arial"/>
                <a:cs typeface="Arial"/>
              </a:rPr>
              <a:t>review</a:t>
            </a:r>
            <a:endParaRPr sz="1100">
              <a:latin typeface="Arial"/>
              <a:cs typeface="Arial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21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146520" y="723960"/>
              <a:ext cx="4222080" cy="211032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5720" y="714960"/>
                <a:ext cx="4244400" cy="21243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36525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Misinterpretation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22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790483" y="477339"/>
            <a:ext cx="4425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Fi</a:t>
            </a:r>
            <a:r>
              <a:rPr sz="1400" spc="-30" dirty="0">
                <a:solidFill>
                  <a:srgbClr val="FFFFFF"/>
                </a:solidFill>
                <a:latin typeface="Arial"/>
                <a:cs typeface="Arial"/>
              </a:rPr>
              <a:t>x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47294" y="1466493"/>
            <a:ext cx="3618229" cy="88011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" dirty="0">
                <a:latin typeface="Arial"/>
                <a:cs typeface="Arial"/>
              </a:rPr>
              <a:t>In </a:t>
            </a:r>
            <a:r>
              <a:rPr sz="1100" spc="-10" dirty="0">
                <a:latin typeface="Arial"/>
                <a:cs typeface="Arial"/>
              </a:rPr>
              <a:t>an </a:t>
            </a:r>
            <a:r>
              <a:rPr sz="1100" spc="-5" dirty="0">
                <a:latin typeface="Arial"/>
                <a:cs typeface="Arial"/>
              </a:rPr>
              <a:t>effort to </a:t>
            </a:r>
            <a:r>
              <a:rPr sz="1100" spc="-20" dirty="0">
                <a:latin typeface="Arial"/>
                <a:cs typeface="Arial"/>
              </a:rPr>
              <a:t>avoid </a:t>
            </a:r>
            <a:r>
              <a:rPr sz="1100" spc="-10" dirty="0">
                <a:latin typeface="Arial"/>
                <a:cs typeface="Arial"/>
              </a:rPr>
              <a:t>pitfalls a number </a:t>
            </a:r>
            <a:r>
              <a:rPr sz="1100" spc="-5" dirty="0">
                <a:latin typeface="Arial"/>
                <a:cs typeface="Arial"/>
              </a:rPr>
              <a:t>of </a:t>
            </a:r>
            <a:r>
              <a:rPr sz="1100" spc="-10" dirty="0">
                <a:latin typeface="Arial"/>
                <a:cs typeface="Arial"/>
              </a:rPr>
              <a:t>private and public  </a:t>
            </a:r>
            <a:r>
              <a:rPr sz="1100" spc="-5" dirty="0">
                <a:latin typeface="Arial"/>
                <a:cs typeface="Arial"/>
              </a:rPr>
              <a:t>bodies </a:t>
            </a:r>
            <a:r>
              <a:rPr sz="1100" spc="-20" dirty="0">
                <a:latin typeface="Arial"/>
                <a:cs typeface="Arial"/>
              </a:rPr>
              <a:t>have </a:t>
            </a:r>
            <a:r>
              <a:rPr sz="1100" spc="-5" dirty="0">
                <a:latin typeface="Arial"/>
                <a:cs typeface="Arial"/>
              </a:rPr>
              <a:t>issued guidelines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preparation </a:t>
            </a:r>
            <a:r>
              <a:rPr sz="1100" spc="-5" dirty="0">
                <a:latin typeface="Arial"/>
                <a:cs typeface="Arial"/>
              </a:rPr>
              <a:t>of </a:t>
            </a:r>
            <a:r>
              <a:rPr sz="1100" spc="-10" dirty="0">
                <a:latin typeface="Arial"/>
                <a:cs typeface="Arial"/>
              </a:rPr>
              <a:t>Scope  </a:t>
            </a:r>
            <a:r>
              <a:rPr sz="1100" spc="-5" dirty="0">
                <a:latin typeface="Arial"/>
                <a:cs typeface="Arial"/>
              </a:rPr>
              <a:t>Statements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20" dirty="0">
                <a:latin typeface="Arial"/>
                <a:cs typeface="Arial"/>
              </a:rPr>
              <a:t>SOWs</a:t>
            </a:r>
            <a:endParaRPr sz="1100">
              <a:latin typeface="Arial"/>
              <a:cs typeface="Arial"/>
            </a:endParaRPr>
          </a:p>
          <a:p>
            <a:pPr marL="12700" marR="491490">
              <a:lnSpc>
                <a:spcPct val="102699"/>
              </a:lnSpc>
            </a:pPr>
            <a:r>
              <a:rPr sz="1100" spc="-10" dirty="0">
                <a:latin typeface="Arial"/>
                <a:cs typeface="Arial"/>
              </a:rPr>
              <a:t>NASA </a:t>
            </a:r>
            <a:r>
              <a:rPr sz="1100" spc="-20" dirty="0">
                <a:latin typeface="Arial"/>
                <a:cs typeface="Arial"/>
              </a:rPr>
              <a:t>SOW </a:t>
            </a:r>
            <a:r>
              <a:rPr sz="1100" spc="-5" dirty="0">
                <a:latin typeface="Arial"/>
                <a:cs typeface="Arial"/>
              </a:rPr>
              <a:t>Guidance </a:t>
            </a:r>
            <a:r>
              <a:rPr sz="1100" spc="-20" dirty="0">
                <a:latin typeface="Arial"/>
                <a:cs typeface="Arial"/>
              </a:rPr>
              <a:t>Available </a:t>
            </a:r>
            <a:r>
              <a:rPr sz="1100" spc="-5" dirty="0">
                <a:latin typeface="Arial"/>
                <a:cs typeface="Arial"/>
              </a:rPr>
              <a:t>from:  </a:t>
            </a:r>
            <a:r>
              <a:rPr sz="1100" spc="-10" dirty="0">
                <a:latin typeface="Arial"/>
                <a:cs typeface="Arial"/>
                <a:hlinkClick r:id="rId4"/>
              </a:rPr>
              <a:t>www.hq.nasa.gov/office/procurement/newreq1.htm</a:t>
            </a:r>
            <a:endParaRPr sz="1100">
              <a:latin typeface="Arial"/>
              <a:cs typeface="Arial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/>
              <p14:cNvContentPartPr/>
              <p14:nvPr/>
            </p14:nvContentPartPr>
            <p14:xfrm>
              <a:off x="585360" y="1805760"/>
              <a:ext cx="3284640" cy="88164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78520" y="1799640"/>
                <a:ext cx="3296880" cy="894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Advantages of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r>
              <a:rPr sz="1400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Statements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00965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39175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75361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78738" y="2088870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6"/>
                </a:moveTo>
                <a:lnTo>
                  <a:pt x="66167" y="66166"/>
                </a:lnTo>
                <a:lnTo>
                  <a:pt x="66167" y="0"/>
                </a:lnTo>
                <a:lnTo>
                  <a:pt x="0" y="0"/>
                </a:lnTo>
                <a:lnTo>
                  <a:pt x="0" y="66166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29261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67473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95363" y="305683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624395" y="930857"/>
            <a:ext cx="3545204" cy="223901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170815">
              <a:lnSpc>
                <a:spcPct val="102600"/>
              </a:lnSpc>
              <a:spcBef>
                <a:spcPts val="55"/>
              </a:spcBef>
            </a:pPr>
            <a:r>
              <a:rPr sz="1100" spc="-10" dirty="0">
                <a:latin typeface="Arial"/>
                <a:cs typeface="Arial"/>
              </a:rPr>
              <a:t>Enables </a:t>
            </a:r>
            <a:r>
              <a:rPr sz="1100" spc="-5" dirty="0">
                <a:latin typeface="Arial"/>
                <a:cs typeface="Arial"/>
              </a:rPr>
              <a:t>client </a:t>
            </a:r>
            <a:r>
              <a:rPr sz="1100" spc="-10" dirty="0">
                <a:latin typeface="Arial"/>
                <a:cs typeface="Arial"/>
              </a:rPr>
              <a:t>and contractor </a:t>
            </a:r>
            <a:r>
              <a:rPr sz="1100" spc="-5" dirty="0">
                <a:latin typeface="Arial"/>
                <a:cs typeface="Arial"/>
              </a:rPr>
              <a:t>to understand the project  requirements </a:t>
            </a:r>
            <a:r>
              <a:rPr sz="1100" spc="-10" dirty="0">
                <a:latin typeface="Arial"/>
                <a:cs typeface="Arial"/>
              </a:rPr>
              <a:t>and needs.</a:t>
            </a:r>
            <a:endParaRPr sz="1100">
              <a:latin typeface="Arial"/>
              <a:cs typeface="Arial"/>
            </a:endParaRPr>
          </a:p>
          <a:p>
            <a:pPr marL="12700" marR="386715">
              <a:lnSpc>
                <a:spcPct val="102699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Reduces </a:t>
            </a:r>
            <a:r>
              <a:rPr sz="1100" spc="-5" dirty="0">
                <a:latin typeface="Arial"/>
                <a:cs typeface="Arial"/>
              </a:rPr>
              <a:t>claims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disputes under the </a:t>
            </a:r>
            <a:r>
              <a:rPr sz="1100" spc="-10" dirty="0">
                <a:latin typeface="Arial"/>
                <a:cs typeface="Arial"/>
              </a:rPr>
              <a:t>contract </a:t>
            </a:r>
            <a:r>
              <a:rPr sz="1100" spc="-20" dirty="0">
                <a:latin typeface="Arial"/>
                <a:cs typeface="Arial"/>
              </a:rPr>
              <a:t>by  </a:t>
            </a:r>
            <a:r>
              <a:rPr sz="1100" spc="-5" dirty="0">
                <a:latin typeface="Arial"/>
                <a:cs typeface="Arial"/>
              </a:rPr>
              <a:t>identifying potential issues early in the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project.</a:t>
            </a:r>
            <a:endParaRPr sz="1100">
              <a:latin typeface="Arial"/>
              <a:cs typeface="Arial"/>
            </a:endParaRPr>
          </a:p>
          <a:p>
            <a:pPr marL="12700" marR="198755">
              <a:lnSpc>
                <a:spcPts val="1200"/>
              </a:lnSpc>
              <a:spcBef>
                <a:spcPts val="315"/>
              </a:spcBef>
            </a:pPr>
            <a:r>
              <a:rPr sz="1100" spc="-15" dirty="0">
                <a:latin typeface="Arial"/>
                <a:cs typeface="Arial"/>
              </a:rPr>
              <a:t>Forces </a:t>
            </a:r>
            <a:r>
              <a:rPr sz="1100" spc="-10" dirty="0">
                <a:latin typeface="Arial"/>
                <a:cs typeface="Arial"/>
              </a:rPr>
              <a:t>Designers, Engineers, PM </a:t>
            </a:r>
            <a:r>
              <a:rPr sz="1100" spc="-5" dirty="0">
                <a:latin typeface="Arial"/>
                <a:cs typeface="Arial"/>
              </a:rPr>
              <a:t>team, </a:t>
            </a:r>
            <a:r>
              <a:rPr sz="1100" spc="-10" dirty="0">
                <a:latin typeface="Arial"/>
                <a:cs typeface="Arial"/>
              </a:rPr>
              <a:t>QS </a:t>
            </a:r>
            <a:r>
              <a:rPr sz="1100" spc="-5" dirty="0">
                <a:latin typeface="Arial"/>
                <a:cs typeface="Arial"/>
              </a:rPr>
              <a:t>team, </a:t>
            </a:r>
            <a:r>
              <a:rPr sz="1100" spc="-10" dirty="0">
                <a:latin typeface="Arial"/>
                <a:cs typeface="Arial"/>
              </a:rPr>
              <a:t>CM  </a:t>
            </a:r>
            <a:r>
              <a:rPr sz="1100" spc="-5" dirty="0">
                <a:latin typeface="Arial"/>
                <a:cs typeface="Arial"/>
              </a:rPr>
              <a:t>team, etc. to </a:t>
            </a:r>
            <a:r>
              <a:rPr sz="1100" spc="-10" dirty="0">
                <a:latin typeface="Arial"/>
                <a:cs typeface="Arial"/>
              </a:rPr>
              <a:t>re-examine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20" dirty="0">
                <a:latin typeface="Arial"/>
                <a:cs typeface="Arial"/>
              </a:rPr>
              <a:t>SOW </a:t>
            </a:r>
            <a:r>
              <a:rPr sz="1100" spc="-5" dirty="0">
                <a:latin typeface="Arial"/>
                <a:cs typeface="Arial"/>
              </a:rPr>
              <a:t>in</a:t>
            </a:r>
            <a:r>
              <a:rPr sz="1100" spc="6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detail.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150"/>
              </a:spcBef>
            </a:pPr>
            <a:r>
              <a:rPr sz="1000" spc="-5" dirty="0">
                <a:latin typeface="Arial"/>
                <a:cs typeface="Arial"/>
              </a:rPr>
              <a:t>(typically post </a:t>
            </a:r>
            <a:r>
              <a:rPr sz="1000" spc="-10" dirty="0">
                <a:latin typeface="Arial"/>
                <a:cs typeface="Arial"/>
              </a:rPr>
              <a:t>tender, </a:t>
            </a:r>
            <a:r>
              <a:rPr sz="1000" spc="-5" dirty="0">
                <a:latin typeface="Arial"/>
                <a:cs typeface="Arial"/>
              </a:rPr>
              <a:t>and pre-contract</a:t>
            </a:r>
            <a:r>
              <a:rPr sz="100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signing)</a:t>
            </a:r>
            <a:endParaRPr sz="1000">
              <a:latin typeface="Arial"/>
              <a:cs typeface="Arial"/>
            </a:endParaRPr>
          </a:p>
          <a:p>
            <a:pPr marL="12700" marR="348615">
              <a:lnSpc>
                <a:spcPct val="102699"/>
              </a:lnSpc>
              <a:spcBef>
                <a:spcPts val="315"/>
              </a:spcBef>
            </a:pPr>
            <a:r>
              <a:rPr sz="1100" spc="-5" dirty="0">
                <a:latin typeface="Arial"/>
                <a:cs typeface="Arial"/>
              </a:rPr>
              <a:t>Minimises RFIs </a:t>
            </a:r>
            <a:r>
              <a:rPr sz="1100" spc="-10" dirty="0">
                <a:latin typeface="Arial"/>
                <a:cs typeface="Arial"/>
              </a:rPr>
              <a:t>and Change </a:t>
            </a:r>
            <a:r>
              <a:rPr sz="1100" spc="-5" dirty="0">
                <a:latin typeface="Arial"/>
                <a:cs typeface="Arial"/>
              </a:rPr>
              <a:t>Orders;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5" dirty="0">
                <a:latin typeface="Arial"/>
                <a:cs typeface="Arial"/>
              </a:rPr>
              <a:t>delays  </a:t>
            </a:r>
            <a:r>
              <a:rPr sz="1100" spc="-5" dirty="0">
                <a:latin typeface="Arial"/>
                <a:cs typeface="Arial"/>
              </a:rPr>
              <a:t>associated.</a:t>
            </a:r>
            <a:endParaRPr sz="1100">
              <a:latin typeface="Arial"/>
              <a:cs typeface="Arial"/>
            </a:endParaRPr>
          </a:p>
          <a:p>
            <a:pPr marL="12700" marR="25400">
              <a:lnSpc>
                <a:spcPct val="102600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Provides a </a:t>
            </a:r>
            <a:r>
              <a:rPr sz="1100" spc="-5" dirty="0">
                <a:latin typeface="Arial"/>
                <a:cs typeface="Arial"/>
              </a:rPr>
              <a:t>clear baseline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10" dirty="0">
                <a:latin typeface="Arial"/>
                <a:cs typeface="Arial"/>
              </a:rPr>
              <a:t>performance </a:t>
            </a:r>
            <a:r>
              <a:rPr sz="1100" spc="-5" dirty="0">
                <a:latin typeface="Arial"/>
                <a:cs typeface="Arial"/>
              </a:rPr>
              <a:t>that </a:t>
            </a:r>
            <a:r>
              <a:rPr sz="1100" spc="-15" dirty="0">
                <a:latin typeface="Arial"/>
                <a:cs typeface="Arial"/>
              </a:rPr>
              <a:t>covers </a:t>
            </a:r>
            <a:r>
              <a:rPr sz="1100" spc="-5" dirty="0">
                <a:latin typeface="Arial"/>
                <a:cs typeface="Arial"/>
              </a:rPr>
              <a:t>the  </a:t>
            </a:r>
            <a:r>
              <a:rPr sz="1100" dirty="0">
                <a:latin typeface="Arial"/>
                <a:cs typeface="Arial"/>
              </a:rPr>
              <a:t>virtually </a:t>
            </a:r>
            <a:r>
              <a:rPr sz="1100" spc="-15" dirty="0">
                <a:latin typeface="Arial"/>
                <a:cs typeface="Arial"/>
              </a:rPr>
              <a:t>every </a:t>
            </a:r>
            <a:r>
              <a:rPr sz="1100" spc="-5" dirty="0">
                <a:latin typeface="Arial"/>
                <a:cs typeface="Arial"/>
              </a:rPr>
              <a:t>aspect of the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project.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100" spc="-5" dirty="0">
                <a:latin typeface="Arial"/>
                <a:cs typeface="Arial"/>
              </a:rPr>
              <a:t>Clarifies acceptance tests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dirty="0">
                <a:latin typeface="Arial"/>
                <a:cs typeface="Arial"/>
              </a:rPr>
              <a:t>criteria </a:t>
            </a:r>
            <a:r>
              <a:rPr sz="1100" spc="-5" dirty="0">
                <a:latin typeface="Arial"/>
                <a:cs typeface="Arial"/>
              </a:rPr>
              <a:t>early in the</a:t>
            </a:r>
            <a:r>
              <a:rPr sz="1100" spc="-2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project.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23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296640" y="1358280"/>
              <a:ext cx="3523320" cy="86292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8720" y="1344240"/>
                <a:ext cx="3540600" cy="8870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Validate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7294" y="1188236"/>
            <a:ext cx="31464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latin typeface="Arial"/>
                <a:cs typeface="Arial"/>
              </a:rPr>
              <a:t>Part </a:t>
            </a:r>
            <a:r>
              <a:rPr sz="1100" spc="-5" dirty="0">
                <a:latin typeface="Arial"/>
                <a:cs typeface="Arial"/>
              </a:rPr>
              <a:t>of the Monitoring </a:t>
            </a:r>
            <a:r>
              <a:rPr sz="1100" spc="-10" dirty="0">
                <a:latin typeface="Arial"/>
                <a:cs typeface="Arial"/>
              </a:rPr>
              <a:t>&amp; </a:t>
            </a:r>
            <a:r>
              <a:rPr sz="1100" spc="-5" dirty="0">
                <a:latin typeface="Arial"/>
                <a:cs typeface="Arial"/>
              </a:rPr>
              <a:t>Controlling Process</a:t>
            </a:r>
            <a:r>
              <a:rPr sz="1100" spc="-10" dirty="0">
                <a:latin typeface="Arial"/>
                <a:cs typeface="Arial"/>
              </a:rPr>
              <a:t> Group</a:t>
            </a:r>
            <a:endParaRPr sz="11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94520" y="1496480"/>
            <a:ext cx="3587015" cy="114354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24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Validation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208722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57058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78738" y="2057666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6"/>
                </a:moveTo>
                <a:lnTo>
                  <a:pt x="66167" y="66166"/>
                </a:lnTo>
                <a:lnTo>
                  <a:pt x="66167" y="0"/>
                </a:lnTo>
                <a:lnTo>
                  <a:pt x="0" y="0"/>
                </a:lnTo>
                <a:lnTo>
                  <a:pt x="0" y="66166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41324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24395" y="1129930"/>
            <a:ext cx="3590925" cy="174053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334010">
              <a:lnSpc>
                <a:spcPct val="102600"/>
              </a:lnSpc>
              <a:spcBef>
                <a:spcPts val="55"/>
              </a:spcBef>
            </a:pPr>
            <a:r>
              <a:rPr sz="1100" spc="-10" dirty="0">
                <a:latin typeface="Arial"/>
                <a:cs typeface="Arial"/>
              </a:rPr>
              <a:t>Scope </a:t>
            </a:r>
            <a:r>
              <a:rPr sz="1100" spc="-15" dirty="0">
                <a:latin typeface="Arial"/>
                <a:cs typeface="Arial"/>
              </a:rPr>
              <a:t>Validation </a:t>
            </a:r>
            <a:r>
              <a:rPr sz="1100" spc="-5" dirty="0">
                <a:latin typeface="Arial"/>
                <a:cs typeface="Arial"/>
              </a:rPr>
              <a:t>is carried out </a:t>
            </a:r>
            <a:r>
              <a:rPr sz="1100" spc="-20" dirty="0">
                <a:latin typeface="Arial"/>
                <a:cs typeface="Arial"/>
              </a:rPr>
              <a:t>over </a:t>
            </a:r>
            <a:r>
              <a:rPr sz="1100" spc="-5" dirty="0">
                <a:latin typeface="Arial"/>
                <a:cs typeface="Arial"/>
              </a:rPr>
              <a:t>the entire project  </a:t>
            </a:r>
            <a:r>
              <a:rPr sz="1100" spc="-10" dirty="0">
                <a:latin typeface="Arial"/>
                <a:cs typeface="Arial"/>
              </a:rPr>
              <a:t>duration, </a:t>
            </a:r>
            <a:r>
              <a:rPr sz="1100" spc="-5" dirty="0">
                <a:latin typeface="Arial"/>
                <a:cs typeface="Arial"/>
              </a:rPr>
              <a:t>not just at the </a:t>
            </a:r>
            <a:r>
              <a:rPr sz="1100" dirty="0">
                <a:latin typeface="Arial"/>
                <a:cs typeface="Arial"/>
              </a:rPr>
              <a:t>start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ts val="1200"/>
              </a:lnSpc>
              <a:spcBef>
                <a:spcPts val="315"/>
              </a:spcBef>
            </a:pPr>
            <a:r>
              <a:rPr sz="1100" spc="-5" dirty="0">
                <a:latin typeface="Arial"/>
                <a:cs typeface="Arial"/>
              </a:rPr>
              <a:t>Initial </a:t>
            </a:r>
            <a:r>
              <a:rPr sz="1100" spc="-15" dirty="0">
                <a:latin typeface="Arial"/>
                <a:cs typeface="Arial"/>
              </a:rPr>
              <a:t>Validation involves </a:t>
            </a:r>
            <a:r>
              <a:rPr sz="1100" spc="-5" dirty="0">
                <a:latin typeface="Arial"/>
                <a:cs typeface="Arial"/>
              </a:rPr>
              <a:t>obtaining the </a:t>
            </a:r>
            <a:r>
              <a:rPr sz="1100" spc="-10" dirty="0">
                <a:latin typeface="Arial"/>
                <a:cs typeface="Arial"/>
              </a:rPr>
              <a:t>stakeholders formal  </a:t>
            </a:r>
            <a:r>
              <a:rPr sz="1100" spc="-5" dirty="0">
                <a:latin typeface="Arial"/>
                <a:cs typeface="Arial"/>
              </a:rPr>
              <a:t>acceptance of the project scope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associated  </a:t>
            </a:r>
            <a:r>
              <a:rPr sz="1100" spc="-15" dirty="0">
                <a:latin typeface="Arial"/>
                <a:cs typeface="Arial"/>
              </a:rPr>
              <a:t>deliverables.</a:t>
            </a:r>
            <a:endParaRPr sz="1100">
              <a:latin typeface="Arial"/>
              <a:cs typeface="Arial"/>
            </a:endParaRPr>
          </a:p>
          <a:p>
            <a:pPr marL="289560" marR="97155">
              <a:lnSpc>
                <a:spcPct val="100000"/>
              </a:lnSpc>
              <a:spcBef>
                <a:spcPts val="145"/>
              </a:spcBef>
            </a:pPr>
            <a:r>
              <a:rPr sz="1000" spc="-5" dirty="0">
                <a:latin typeface="Arial"/>
                <a:cs typeface="Arial"/>
              </a:rPr>
              <a:t>This first Scope Statement is </a:t>
            </a:r>
            <a:r>
              <a:rPr sz="1000" spc="-10" dirty="0">
                <a:latin typeface="Arial"/>
                <a:cs typeface="Arial"/>
              </a:rPr>
              <a:t>referred </a:t>
            </a:r>
            <a:r>
              <a:rPr sz="1000" spc="-5" dirty="0">
                <a:latin typeface="Arial"/>
                <a:cs typeface="Arial"/>
              </a:rPr>
              <a:t>to as the </a:t>
            </a:r>
            <a:r>
              <a:rPr sz="1000" b="1" spc="-5" dirty="0">
                <a:latin typeface="Arial"/>
                <a:cs typeface="Arial"/>
              </a:rPr>
              <a:t>‘Baseline  Scope</a:t>
            </a:r>
            <a:r>
              <a:rPr sz="1000" b="1" spc="-10" dirty="0">
                <a:latin typeface="Arial"/>
                <a:cs typeface="Arial"/>
              </a:rPr>
              <a:t> </a:t>
            </a:r>
            <a:r>
              <a:rPr sz="1000" b="1" spc="-5" dirty="0">
                <a:latin typeface="Arial"/>
                <a:cs typeface="Arial"/>
              </a:rPr>
              <a:t>Statement’</a:t>
            </a:r>
            <a:endParaRPr sz="1000">
              <a:latin typeface="Arial"/>
              <a:cs typeface="Arial"/>
            </a:endParaRPr>
          </a:p>
          <a:p>
            <a:pPr marL="12700" marR="18415">
              <a:lnSpc>
                <a:spcPct val="102600"/>
              </a:lnSpc>
              <a:spcBef>
                <a:spcPts val="315"/>
              </a:spcBef>
            </a:pPr>
            <a:r>
              <a:rPr sz="1100" spc="-10" dirty="0">
                <a:latin typeface="Arial"/>
                <a:cs typeface="Arial"/>
              </a:rPr>
              <a:t>Thereafter, Scope </a:t>
            </a:r>
            <a:r>
              <a:rPr sz="1100" spc="-15" dirty="0">
                <a:latin typeface="Arial"/>
                <a:cs typeface="Arial"/>
              </a:rPr>
              <a:t>Validation </a:t>
            </a:r>
            <a:r>
              <a:rPr sz="1100" spc="-5" dirty="0">
                <a:latin typeface="Arial"/>
                <a:cs typeface="Arial"/>
              </a:rPr>
              <a:t>is </a:t>
            </a:r>
            <a:r>
              <a:rPr sz="1100" spc="-15" dirty="0">
                <a:latin typeface="Arial"/>
                <a:cs typeface="Arial"/>
              </a:rPr>
              <a:t>involved </a:t>
            </a:r>
            <a:r>
              <a:rPr sz="1100" spc="-5" dirty="0">
                <a:latin typeface="Arial"/>
                <a:cs typeface="Arial"/>
              </a:rPr>
              <a:t>with </a:t>
            </a:r>
            <a:r>
              <a:rPr sz="1100" spc="-10" dirty="0">
                <a:latin typeface="Arial"/>
                <a:cs typeface="Arial"/>
              </a:rPr>
              <a:t>checking and  verifying </a:t>
            </a:r>
            <a:r>
              <a:rPr sz="1100" spc="-5" dirty="0">
                <a:latin typeface="Arial"/>
                <a:cs typeface="Arial"/>
              </a:rPr>
              <a:t>that project </a:t>
            </a:r>
            <a:r>
              <a:rPr sz="1100" spc="-10" dirty="0">
                <a:latin typeface="Arial"/>
                <a:cs typeface="Arial"/>
              </a:rPr>
              <a:t>deliverables and </a:t>
            </a:r>
            <a:r>
              <a:rPr sz="1100" spc="-5" dirty="0">
                <a:latin typeface="Arial"/>
                <a:cs typeface="Arial"/>
              </a:rPr>
              <a:t>requirements are  being met in accordance with the </a:t>
            </a:r>
            <a:r>
              <a:rPr sz="1100" spc="-10" dirty="0">
                <a:latin typeface="Arial"/>
                <a:cs typeface="Arial"/>
              </a:rPr>
              <a:t>Scope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Statement</a:t>
            </a:r>
            <a:endParaRPr sz="1100">
              <a:latin typeface="Arial"/>
              <a:cs typeface="Arial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25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" name="Ink 16"/>
              <p14:cNvContentPartPr/>
              <p14:nvPr/>
            </p14:nvContentPartPr>
            <p14:xfrm>
              <a:off x="619560" y="1278360"/>
              <a:ext cx="3416040" cy="102744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3800" y="1269720"/>
                <a:ext cx="3434040" cy="1044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36715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Validation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92825" y="477339"/>
            <a:ext cx="6102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Cont.</a:t>
            </a:r>
            <a:r>
              <a:rPr sz="1400" spc="-1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1400" spc="-1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95363" y="130147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168357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06568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61987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24395" y="1222678"/>
            <a:ext cx="3627120" cy="15106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374015">
              <a:lnSpc>
                <a:spcPct val="102600"/>
              </a:lnSpc>
              <a:spcBef>
                <a:spcPts val="55"/>
              </a:spcBef>
            </a:pPr>
            <a:r>
              <a:rPr sz="1100" spc="-15" dirty="0">
                <a:latin typeface="Arial"/>
                <a:cs typeface="Arial"/>
              </a:rPr>
              <a:t>Validation </a:t>
            </a:r>
            <a:r>
              <a:rPr sz="1100" spc="-5" dirty="0">
                <a:latin typeface="Arial"/>
                <a:cs typeface="Arial"/>
              </a:rPr>
              <a:t>includes inspections to ensure that</a:t>
            </a:r>
            <a:r>
              <a:rPr sz="1100" spc="-4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Project  </a:t>
            </a:r>
            <a:r>
              <a:rPr sz="1100" spc="-15" dirty="0">
                <a:latin typeface="Arial"/>
                <a:cs typeface="Arial"/>
              </a:rPr>
              <a:t>Deliverables </a:t>
            </a:r>
            <a:r>
              <a:rPr sz="1100" spc="-5" dirty="0">
                <a:latin typeface="Arial"/>
                <a:cs typeface="Arial"/>
              </a:rPr>
              <a:t>are being met </a:t>
            </a:r>
            <a:r>
              <a:rPr sz="1100" spc="-10" dirty="0">
                <a:latin typeface="Arial"/>
                <a:cs typeface="Arial"/>
              </a:rPr>
              <a:t>and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accepted.</a:t>
            </a:r>
            <a:endParaRPr sz="1100">
              <a:latin typeface="Arial"/>
              <a:cs typeface="Arial"/>
            </a:endParaRPr>
          </a:p>
          <a:p>
            <a:pPr marL="12700" marR="441325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If Project </a:t>
            </a:r>
            <a:r>
              <a:rPr sz="1100" spc="-15" dirty="0">
                <a:latin typeface="Arial"/>
                <a:cs typeface="Arial"/>
              </a:rPr>
              <a:t>Deliverables </a:t>
            </a:r>
            <a:r>
              <a:rPr sz="1100" spc="-5" dirty="0">
                <a:latin typeface="Arial"/>
                <a:cs typeface="Arial"/>
              </a:rPr>
              <a:t>are not being accepted, the  </a:t>
            </a:r>
            <a:r>
              <a:rPr sz="1100" spc="-10" dirty="0">
                <a:latin typeface="Arial"/>
                <a:cs typeface="Arial"/>
              </a:rPr>
              <a:t>validation </a:t>
            </a:r>
            <a:r>
              <a:rPr sz="1100" spc="-5" dirty="0">
                <a:latin typeface="Arial"/>
                <a:cs typeface="Arial"/>
              </a:rPr>
              <a:t>process records the reasons </a:t>
            </a:r>
            <a:r>
              <a:rPr sz="1100" spc="-20" dirty="0">
                <a:latin typeface="Arial"/>
                <a:cs typeface="Arial"/>
              </a:rPr>
              <a:t>for</a:t>
            </a:r>
            <a:r>
              <a:rPr sz="1100" spc="-3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rejection.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Rejection typically leads to Requested </a:t>
            </a:r>
            <a:r>
              <a:rPr sz="1100" spc="-10" dirty="0">
                <a:latin typeface="Arial"/>
                <a:cs typeface="Arial"/>
              </a:rPr>
              <a:t>Changes, </a:t>
            </a:r>
            <a:r>
              <a:rPr sz="1100" spc="-5" dirty="0">
                <a:latin typeface="Arial"/>
                <a:cs typeface="Arial"/>
              </a:rPr>
              <a:t>which</a:t>
            </a:r>
            <a:r>
              <a:rPr sz="1100" spc="-5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are  passed to the </a:t>
            </a:r>
            <a:r>
              <a:rPr sz="1100" spc="-10" dirty="0">
                <a:latin typeface="Arial"/>
                <a:cs typeface="Arial"/>
              </a:rPr>
              <a:t>Integrated Change </a:t>
            </a:r>
            <a:r>
              <a:rPr sz="1100" spc="-5" dirty="0">
                <a:latin typeface="Arial"/>
                <a:cs typeface="Arial"/>
              </a:rPr>
              <a:t>Control Process to  identify potential impacts </a:t>
            </a:r>
            <a:r>
              <a:rPr sz="1100" spc="-10" dirty="0">
                <a:latin typeface="Arial"/>
                <a:cs typeface="Arial"/>
              </a:rPr>
              <a:t>on time, </a:t>
            </a:r>
            <a:r>
              <a:rPr sz="1100" spc="-5" dirty="0">
                <a:latin typeface="Arial"/>
                <a:cs typeface="Arial"/>
              </a:rPr>
              <a:t>cost, etc.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4"/>
              </a:spcBef>
            </a:pPr>
            <a:r>
              <a:rPr sz="1100" spc="-5" dirty="0">
                <a:latin typeface="Arial"/>
                <a:cs typeface="Arial"/>
              </a:rPr>
              <a:t>Rejection can also lead to </a:t>
            </a:r>
            <a:r>
              <a:rPr sz="1100" spc="-10" dirty="0">
                <a:latin typeface="Arial"/>
                <a:cs typeface="Arial"/>
              </a:rPr>
              <a:t>Corrective </a:t>
            </a:r>
            <a:r>
              <a:rPr sz="1100" spc="-5" dirty="0">
                <a:latin typeface="Arial"/>
                <a:cs typeface="Arial"/>
              </a:rPr>
              <a:t>Actions (ie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Rework)</a:t>
            </a:r>
            <a:endParaRPr sz="11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26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/>
              <p14:cNvContentPartPr/>
              <p14:nvPr/>
            </p14:nvContentPartPr>
            <p14:xfrm>
              <a:off x="1819800" y="1948680"/>
              <a:ext cx="1865160" cy="88848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14400" y="1936080"/>
                <a:ext cx="1883160" cy="9147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Scope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Control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Control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7294" y="1115452"/>
            <a:ext cx="3284854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latin typeface="Arial"/>
                <a:cs typeface="Arial"/>
              </a:rPr>
              <a:t>Part </a:t>
            </a:r>
            <a:r>
              <a:rPr sz="1100" spc="-5" dirty="0">
                <a:latin typeface="Arial"/>
                <a:cs typeface="Arial"/>
              </a:rPr>
              <a:t>of the Monitoring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Controlling Process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Group</a:t>
            </a:r>
            <a:endParaRPr sz="11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94564" y="1423702"/>
            <a:ext cx="3587011" cy="132549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27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Scope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Control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Control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916252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229835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47294" y="1283282"/>
            <a:ext cx="3829685" cy="130048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148590">
              <a:lnSpc>
                <a:spcPct val="102600"/>
              </a:lnSpc>
              <a:spcBef>
                <a:spcPts val="55"/>
              </a:spcBef>
            </a:pPr>
            <a:r>
              <a:rPr sz="1100" spc="-10" dirty="0">
                <a:latin typeface="Arial"/>
                <a:cs typeface="Arial"/>
              </a:rPr>
              <a:t>Scope </a:t>
            </a:r>
            <a:r>
              <a:rPr sz="1100" spc="-5" dirty="0">
                <a:latin typeface="Arial"/>
                <a:cs typeface="Arial"/>
              </a:rPr>
              <a:t>Creep.</a:t>
            </a:r>
            <a:r>
              <a:rPr sz="1100" spc="-12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.</a:t>
            </a:r>
            <a:r>
              <a:rPr sz="1100" spc="-12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.</a:t>
            </a:r>
            <a:r>
              <a:rPr sz="1100" spc="-130" dirty="0">
                <a:latin typeface="Arial"/>
                <a:cs typeface="Arial"/>
              </a:rPr>
              <a:t> </a:t>
            </a:r>
            <a:r>
              <a:rPr sz="1100" i="1" spc="-5" dirty="0">
                <a:latin typeface="Arial"/>
                <a:cs typeface="Arial"/>
              </a:rPr>
              <a:t>There is </a:t>
            </a:r>
            <a:r>
              <a:rPr sz="1100" i="1" spc="-10" dirty="0">
                <a:latin typeface="Arial"/>
                <a:cs typeface="Arial"/>
              </a:rPr>
              <a:t>no </a:t>
            </a:r>
            <a:r>
              <a:rPr sz="1100" i="1" spc="-5" dirty="0">
                <a:latin typeface="Arial"/>
                <a:cs typeface="Arial"/>
              </a:rPr>
              <a:t>such thing</a:t>
            </a:r>
            <a:r>
              <a:rPr sz="1100" i="1" spc="-10" dirty="0">
                <a:latin typeface="Arial"/>
                <a:cs typeface="Arial"/>
              </a:rPr>
              <a:t> </a:t>
            </a:r>
            <a:r>
              <a:rPr sz="1100" i="1" spc="-5" dirty="0">
                <a:latin typeface="Arial"/>
                <a:cs typeface="Arial"/>
              </a:rPr>
              <a:t>as scope </a:t>
            </a:r>
            <a:r>
              <a:rPr sz="1100" i="1" spc="-15" dirty="0">
                <a:latin typeface="Arial"/>
                <a:cs typeface="Arial"/>
              </a:rPr>
              <a:t>creep,</a:t>
            </a:r>
            <a:r>
              <a:rPr sz="1100" i="1" spc="-10" dirty="0">
                <a:latin typeface="Arial"/>
                <a:cs typeface="Arial"/>
              </a:rPr>
              <a:t> </a:t>
            </a:r>
            <a:r>
              <a:rPr sz="1100" i="1" spc="-5" dirty="0">
                <a:latin typeface="Arial"/>
                <a:cs typeface="Arial"/>
              </a:rPr>
              <a:t>only  scope gallop</a:t>
            </a:r>
            <a:r>
              <a:rPr sz="1100" i="1" spc="-10" dirty="0">
                <a:latin typeface="Arial"/>
                <a:cs typeface="Arial"/>
              </a:rPr>
              <a:t> </a:t>
            </a:r>
            <a:r>
              <a:rPr sz="1100" spc="-10" dirty="0">
                <a:latin typeface="Constantia"/>
                <a:cs typeface="Constantia"/>
              </a:rPr>
              <a:t>Q</a:t>
            </a:r>
            <a:endParaRPr sz="1100">
              <a:latin typeface="Constantia"/>
              <a:cs typeface="Constanti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Arial"/>
                <a:cs typeface="Arial"/>
              </a:rPr>
              <a:t>AKA </a:t>
            </a:r>
            <a:r>
              <a:rPr sz="1100" spc="-5" dirty="0">
                <a:latin typeface="Arial"/>
                <a:cs typeface="Arial"/>
              </a:rPr>
              <a:t>‘kitchen sink syndrome’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10" dirty="0">
                <a:latin typeface="Constantia"/>
                <a:cs typeface="Constantia"/>
              </a:rPr>
              <a:t>Q</a:t>
            </a:r>
            <a:endParaRPr sz="1100">
              <a:latin typeface="Constantia"/>
              <a:cs typeface="Constantia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It is </a:t>
            </a:r>
            <a:r>
              <a:rPr sz="1100" spc="-10" dirty="0">
                <a:latin typeface="Arial"/>
                <a:cs typeface="Arial"/>
              </a:rPr>
              <a:t>a gradual process, </a:t>
            </a:r>
            <a:r>
              <a:rPr sz="1100" spc="-20" dirty="0">
                <a:latin typeface="Arial"/>
                <a:cs typeface="Arial"/>
              </a:rPr>
              <a:t>by </a:t>
            </a:r>
            <a:r>
              <a:rPr sz="1100" spc="-5" dirty="0">
                <a:latin typeface="Arial"/>
                <a:cs typeface="Arial"/>
              </a:rPr>
              <a:t>which additional (unauthorized)  work is </a:t>
            </a:r>
            <a:r>
              <a:rPr sz="1100" spc="-10" dirty="0">
                <a:latin typeface="Arial"/>
                <a:cs typeface="Arial"/>
              </a:rPr>
              <a:t>added </a:t>
            </a:r>
            <a:r>
              <a:rPr sz="1100" spc="-5" dirty="0">
                <a:latin typeface="Arial"/>
                <a:cs typeface="Arial"/>
              </a:rPr>
              <a:t>to the original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project</a:t>
            </a:r>
            <a:endParaRPr sz="1100">
              <a:latin typeface="Arial"/>
              <a:cs typeface="Arial"/>
            </a:endParaRPr>
          </a:p>
          <a:p>
            <a:pPr marL="289560" marR="299085">
              <a:lnSpc>
                <a:spcPct val="102699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If not properly handled, it can </a:t>
            </a:r>
            <a:r>
              <a:rPr sz="1100" spc="-10" dirty="0">
                <a:latin typeface="Arial"/>
                <a:cs typeface="Arial"/>
              </a:rPr>
              <a:t>destroy a </a:t>
            </a: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0" dirty="0">
                <a:latin typeface="Arial"/>
                <a:cs typeface="Arial"/>
              </a:rPr>
              <a:t>and a  </a:t>
            </a: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5" dirty="0">
                <a:latin typeface="Arial"/>
                <a:cs typeface="Arial"/>
              </a:rPr>
              <a:t>Manager’s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reputation.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28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/>
              <p14:cNvContentPartPr/>
              <p14:nvPr/>
            </p14:nvContentPartPr>
            <p14:xfrm>
              <a:off x="750600" y="813600"/>
              <a:ext cx="3413880" cy="204624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4480" y="808200"/>
                <a:ext cx="3428640" cy="2062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Scope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Control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Creep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45806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205019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226023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64233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47294" y="1125459"/>
            <a:ext cx="3890645" cy="1630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9560" marR="744220" indent="-277495">
              <a:lnSpc>
                <a:spcPct val="125299"/>
              </a:lnSpc>
              <a:spcBef>
                <a:spcPts val="100"/>
              </a:spcBef>
            </a:pPr>
            <a:r>
              <a:rPr sz="1100" spc="-10" dirty="0">
                <a:latin typeface="Arial"/>
                <a:cs typeface="Arial"/>
              </a:rPr>
              <a:t>Provided </a:t>
            </a:r>
            <a:r>
              <a:rPr sz="1100" spc="-5" dirty="0">
                <a:latin typeface="Arial"/>
                <a:cs typeface="Arial"/>
              </a:rPr>
              <a:t>it is controlled, it is not </a:t>
            </a:r>
            <a:r>
              <a:rPr sz="1100" spc="-15" dirty="0">
                <a:latin typeface="Arial"/>
                <a:cs typeface="Arial"/>
              </a:rPr>
              <a:t>always </a:t>
            </a:r>
            <a:r>
              <a:rPr sz="1100" spc="-10" dirty="0">
                <a:latin typeface="Arial"/>
                <a:cs typeface="Arial"/>
              </a:rPr>
              <a:t>a bad </a:t>
            </a:r>
            <a:r>
              <a:rPr sz="1100" spc="-5" dirty="0">
                <a:latin typeface="Arial"/>
                <a:cs typeface="Arial"/>
              </a:rPr>
              <a:t>thing  </a:t>
            </a:r>
            <a:r>
              <a:rPr sz="1100" spc="-10" dirty="0">
                <a:latin typeface="Arial"/>
                <a:cs typeface="Arial"/>
              </a:rPr>
              <a:t>Can </a:t>
            </a:r>
            <a:r>
              <a:rPr sz="1100" spc="-5" dirty="0">
                <a:latin typeface="Arial"/>
                <a:cs typeface="Arial"/>
              </a:rPr>
              <a:t>lead to increased profitability of </a:t>
            </a:r>
            <a:r>
              <a:rPr sz="1100" spc="-10" dirty="0">
                <a:latin typeface="Arial"/>
                <a:cs typeface="Arial"/>
              </a:rPr>
              <a:t>a</a:t>
            </a:r>
            <a:r>
              <a:rPr sz="1100" spc="-2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contract</a:t>
            </a:r>
            <a:endParaRPr sz="1100">
              <a:latin typeface="Arial"/>
              <a:cs typeface="Arial"/>
            </a:endParaRPr>
          </a:p>
          <a:p>
            <a:pPr marL="12700" marR="151130">
              <a:lnSpc>
                <a:spcPct val="102600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Sometimes used </a:t>
            </a:r>
            <a:r>
              <a:rPr sz="1100" spc="-20" dirty="0">
                <a:latin typeface="Arial"/>
                <a:cs typeface="Arial"/>
              </a:rPr>
              <a:t>by </a:t>
            </a:r>
            <a:r>
              <a:rPr sz="1100" spc="-5" dirty="0">
                <a:latin typeface="Arial"/>
                <a:cs typeface="Arial"/>
              </a:rPr>
              <a:t>the unscrupulous as </a:t>
            </a:r>
            <a:r>
              <a:rPr sz="1100" spc="-10" dirty="0">
                <a:latin typeface="Arial"/>
                <a:cs typeface="Arial"/>
              </a:rPr>
              <a:t>a means </a:t>
            </a:r>
            <a:r>
              <a:rPr sz="1100" spc="-5" dirty="0">
                <a:latin typeface="Arial"/>
                <a:cs typeface="Arial"/>
              </a:rPr>
              <a:t>to bargain 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10" dirty="0">
                <a:latin typeface="Arial"/>
                <a:cs typeface="Arial"/>
              </a:rPr>
              <a:t>an </a:t>
            </a:r>
            <a:r>
              <a:rPr sz="1100" spc="-25" dirty="0">
                <a:latin typeface="Arial"/>
                <a:cs typeface="Arial"/>
              </a:rPr>
              <a:t>EOT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a</a:t>
            </a:r>
            <a:r>
              <a:rPr sz="1100" spc="3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contract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4"/>
              </a:spcBef>
            </a:pPr>
            <a:r>
              <a:rPr sz="1100" spc="-5" dirty="0">
                <a:latin typeface="Arial"/>
                <a:cs typeface="Arial"/>
              </a:rPr>
              <a:t>Additional works anticipated to </a:t>
            </a:r>
            <a:r>
              <a:rPr sz="1100" spc="-15" dirty="0">
                <a:latin typeface="Arial"/>
                <a:cs typeface="Arial"/>
              </a:rPr>
              <a:t>take </a:t>
            </a:r>
            <a:r>
              <a:rPr sz="1100" spc="-10" dirty="0">
                <a:latin typeface="Arial"/>
                <a:cs typeface="Arial"/>
              </a:rPr>
              <a:t>2</a:t>
            </a:r>
            <a:r>
              <a:rPr sz="1100" spc="-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weeks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propose to </a:t>
            </a:r>
            <a:r>
              <a:rPr sz="1100" dirty="0">
                <a:latin typeface="Arial"/>
                <a:cs typeface="Arial"/>
              </a:rPr>
              <a:t>carry </a:t>
            </a:r>
            <a:r>
              <a:rPr sz="1100" spc="-5" dirty="0">
                <a:latin typeface="Arial"/>
                <a:cs typeface="Arial"/>
              </a:rPr>
              <a:t>out the works </a:t>
            </a:r>
            <a:r>
              <a:rPr sz="1100" spc="-10" dirty="0">
                <a:latin typeface="Arial"/>
                <a:cs typeface="Arial"/>
              </a:rPr>
              <a:t>on </a:t>
            </a:r>
            <a:r>
              <a:rPr sz="1100" spc="-5" dirty="0">
                <a:latin typeface="Arial"/>
                <a:cs typeface="Arial"/>
              </a:rPr>
              <a:t>condition that </a:t>
            </a:r>
            <a:r>
              <a:rPr sz="1100" spc="-10" dirty="0">
                <a:latin typeface="Arial"/>
                <a:cs typeface="Arial"/>
              </a:rPr>
              <a:t>an </a:t>
            </a:r>
            <a:r>
              <a:rPr sz="1100" spc="-25" dirty="0">
                <a:latin typeface="Arial"/>
                <a:cs typeface="Arial"/>
              </a:rPr>
              <a:t>EOT </a:t>
            </a:r>
            <a:r>
              <a:rPr sz="1100" spc="-5" dirty="0">
                <a:latin typeface="Arial"/>
                <a:cs typeface="Arial"/>
              </a:rPr>
              <a:t>of  </a:t>
            </a:r>
            <a:r>
              <a:rPr sz="1100" spc="-10" dirty="0">
                <a:latin typeface="Arial"/>
                <a:cs typeface="Arial"/>
              </a:rPr>
              <a:t>3 weeks </a:t>
            </a:r>
            <a:r>
              <a:rPr sz="1100" spc="-5" dirty="0">
                <a:latin typeface="Arial"/>
                <a:cs typeface="Arial"/>
              </a:rPr>
              <a:t>is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granted.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0"/>
              </a:spcBef>
            </a:pPr>
            <a:r>
              <a:rPr sz="1100" spc="-15" dirty="0">
                <a:latin typeface="Arial"/>
                <a:cs typeface="Arial"/>
              </a:rPr>
              <a:t>New </a:t>
            </a:r>
            <a:r>
              <a:rPr sz="1100" spc="-10" dirty="0">
                <a:latin typeface="Arial"/>
                <a:cs typeface="Arial"/>
              </a:rPr>
              <a:t>DoF Contracts </a:t>
            </a:r>
            <a:r>
              <a:rPr sz="1100" spc="-15" dirty="0">
                <a:latin typeface="Arial"/>
                <a:cs typeface="Arial"/>
              </a:rPr>
              <a:t>make </a:t>
            </a:r>
            <a:r>
              <a:rPr sz="1100" spc="-5" dirty="0">
                <a:latin typeface="Arial"/>
                <a:cs typeface="Arial"/>
              </a:rPr>
              <a:t>this very</a:t>
            </a:r>
            <a:r>
              <a:rPr sz="1100" spc="2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difficult</a:t>
            </a:r>
            <a:endParaRPr sz="1100">
              <a:latin typeface="Arial"/>
              <a:cs typeface="Arial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29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/>
              <p14:cNvContentPartPr/>
              <p14:nvPr/>
            </p14:nvContentPartPr>
            <p14:xfrm>
              <a:off x="424800" y="1036440"/>
              <a:ext cx="3970440" cy="216468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7240" y="1026000"/>
                <a:ext cx="3989880" cy="21902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0" dirty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Definition of</a:t>
            </a: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7294" y="1684196"/>
            <a:ext cx="3509010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99"/>
              </a:lnSpc>
              <a:spcBef>
                <a:spcPts val="55"/>
              </a:spcBef>
            </a:pPr>
            <a:r>
              <a:rPr sz="1100" b="1" spc="-80" dirty="0">
                <a:latin typeface="Arial"/>
                <a:cs typeface="Arial"/>
              </a:rPr>
              <a:t>T</a:t>
            </a:r>
            <a:r>
              <a:rPr sz="1100" spc="-80" dirty="0">
                <a:latin typeface="Arial"/>
                <a:cs typeface="Arial"/>
              </a:rPr>
              <a:t>he </a:t>
            </a:r>
            <a:r>
              <a:rPr sz="1100" spc="-20" dirty="0">
                <a:latin typeface="Arial"/>
                <a:cs typeface="Arial"/>
              </a:rPr>
              <a:t>work </a:t>
            </a:r>
            <a:r>
              <a:rPr sz="1100" dirty="0">
                <a:latin typeface="Arial"/>
                <a:cs typeface="Arial"/>
              </a:rPr>
              <a:t>that </a:t>
            </a:r>
            <a:r>
              <a:rPr sz="1100" spc="-105" dirty="0">
                <a:latin typeface="Arial"/>
                <a:cs typeface="Arial"/>
              </a:rPr>
              <a:t>needs </a:t>
            </a:r>
            <a:r>
              <a:rPr sz="1100" spc="20" dirty="0">
                <a:latin typeface="Arial"/>
                <a:cs typeface="Arial"/>
              </a:rPr>
              <a:t>to </a:t>
            </a:r>
            <a:r>
              <a:rPr sz="1100" spc="-114" dirty="0">
                <a:latin typeface="Arial"/>
                <a:cs typeface="Arial"/>
              </a:rPr>
              <a:t>be </a:t>
            </a:r>
            <a:r>
              <a:rPr sz="1100" spc="-80" dirty="0">
                <a:latin typeface="Arial"/>
                <a:cs typeface="Arial"/>
              </a:rPr>
              <a:t>accomplished </a:t>
            </a:r>
            <a:r>
              <a:rPr sz="1100" spc="20" dirty="0">
                <a:latin typeface="Arial"/>
                <a:cs typeface="Arial"/>
              </a:rPr>
              <a:t>to </a:t>
            </a:r>
            <a:r>
              <a:rPr sz="1100" spc="-20" dirty="0">
                <a:latin typeface="Arial"/>
                <a:cs typeface="Arial"/>
              </a:rPr>
              <a:t>deliver </a:t>
            </a:r>
            <a:r>
              <a:rPr sz="1100" spc="-95" dirty="0">
                <a:latin typeface="Arial"/>
                <a:cs typeface="Arial"/>
              </a:rPr>
              <a:t>a </a:t>
            </a:r>
            <a:r>
              <a:rPr sz="1100" spc="-30" dirty="0">
                <a:latin typeface="Arial"/>
                <a:cs typeface="Arial"/>
              </a:rPr>
              <a:t>product</a:t>
            </a:r>
            <a:r>
              <a:rPr sz="1100" b="1" spc="-30" dirty="0">
                <a:latin typeface="Arial"/>
                <a:cs typeface="Arial"/>
              </a:rPr>
              <a:t>,  </a:t>
            </a:r>
            <a:r>
              <a:rPr sz="1100" spc="-55" dirty="0">
                <a:latin typeface="Arial"/>
                <a:cs typeface="Arial"/>
              </a:rPr>
              <a:t>service </a:t>
            </a:r>
            <a:r>
              <a:rPr sz="1100" spc="50" dirty="0">
                <a:latin typeface="Arial"/>
                <a:cs typeface="Arial"/>
              </a:rPr>
              <a:t>or </a:t>
            </a:r>
            <a:r>
              <a:rPr sz="1100" spc="15" dirty="0">
                <a:latin typeface="Arial"/>
                <a:cs typeface="Arial"/>
              </a:rPr>
              <a:t>result </a:t>
            </a:r>
            <a:r>
              <a:rPr sz="1100" spc="-30" dirty="0">
                <a:latin typeface="Arial"/>
                <a:cs typeface="Arial"/>
              </a:rPr>
              <a:t>with the </a:t>
            </a:r>
            <a:r>
              <a:rPr sz="1100" spc="-65" dirty="0">
                <a:latin typeface="Arial"/>
                <a:cs typeface="Arial"/>
              </a:rPr>
              <a:t>specified </a:t>
            </a:r>
            <a:r>
              <a:rPr sz="1100" spc="-25" dirty="0">
                <a:latin typeface="Arial"/>
                <a:cs typeface="Arial"/>
              </a:rPr>
              <a:t>features </a:t>
            </a:r>
            <a:r>
              <a:rPr sz="1100" spc="-95" dirty="0">
                <a:latin typeface="Arial"/>
                <a:cs typeface="Arial"/>
              </a:rPr>
              <a:t>and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25" dirty="0">
                <a:latin typeface="Arial"/>
                <a:cs typeface="Arial"/>
              </a:rPr>
              <a:t>functions</a:t>
            </a:r>
            <a:r>
              <a:rPr sz="1100" b="1" spc="-25" dirty="0">
                <a:latin typeface="Arial"/>
                <a:cs typeface="Arial"/>
              </a:rPr>
              <a:t>.</a:t>
            </a:r>
            <a:endParaRPr sz="1100">
              <a:latin typeface="Arial"/>
              <a:cs typeface="Arial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281880" y="825480"/>
              <a:ext cx="4052520" cy="128772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9280" y="814320"/>
                <a:ext cx="4069800" cy="13053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Scope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Control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Control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17754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59760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80764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01767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37953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78738" y="2562961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6"/>
                </a:moveTo>
                <a:lnTo>
                  <a:pt x="66167" y="66166"/>
                </a:lnTo>
                <a:lnTo>
                  <a:pt x="66167" y="0"/>
                </a:lnTo>
                <a:lnTo>
                  <a:pt x="0" y="0"/>
                </a:lnTo>
                <a:lnTo>
                  <a:pt x="0" y="66166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78738" y="2714790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95363" y="291853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47294" y="844941"/>
            <a:ext cx="3792854" cy="235902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5" dirty="0">
                <a:latin typeface="Arial"/>
                <a:cs typeface="Arial"/>
              </a:rPr>
              <a:t>Inputs:</a:t>
            </a:r>
            <a:endParaRPr sz="1100">
              <a:latin typeface="Arial"/>
              <a:cs typeface="Arial"/>
            </a:endParaRPr>
          </a:p>
          <a:p>
            <a:pPr marL="12700" marR="1625600" indent="276860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Partially </a:t>
            </a:r>
            <a:r>
              <a:rPr sz="1100" spc="-15" dirty="0">
                <a:latin typeface="Arial"/>
                <a:cs typeface="Arial"/>
              </a:rPr>
              <a:t>covered; refer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book  </a:t>
            </a:r>
            <a:r>
              <a:rPr sz="1100" spc="-5" dirty="0">
                <a:latin typeface="Arial"/>
                <a:cs typeface="Arial"/>
              </a:rPr>
              <a:t>Outputs </a:t>
            </a:r>
            <a:r>
              <a:rPr sz="1100" spc="-10" dirty="0">
                <a:latin typeface="Arial"/>
                <a:cs typeface="Arial"/>
              </a:rPr>
              <a:t>(refer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book </a:t>
            </a:r>
            <a:r>
              <a:rPr sz="1100" spc="-20" dirty="0">
                <a:latin typeface="Arial"/>
                <a:cs typeface="Arial"/>
              </a:rPr>
              <a:t>for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details)</a:t>
            </a:r>
            <a:endParaRPr sz="1100">
              <a:latin typeface="Arial"/>
              <a:cs typeface="Arial"/>
            </a:endParaRPr>
          </a:p>
          <a:p>
            <a:pPr marL="289560" marR="1053465">
              <a:lnSpc>
                <a:spcPct val="125299"/>
              </a:lnSpc>
            </a:pPr>
            <a:r>
              <a:rPr sz="1100" spc="-15" dirty="0">
                <a:latin typeface="Arial"/>
                <a:cs typeface="Arial"/>
              </a:rPr>
              <a:t>Work Performance </a:t>
            </a:r>
            <a:r>
              <a:rPr sz="1100" spc="-10" dirty="0">
                <a:latin typeface="Arial"/>
                <a:cs typeface="Arial"/>
              </a:rPr>
              <a:t>Measurements  </a:t>
            </a:r>
            <a:r>
              <a:rPr sz="1100" spc="-5" dirty="0">
                <a:latin typeface="Arial"/>
                <a:cs typeface="Arial"/>
              </a:rPr>
              <a:t>Organisational Process Assets</a:t>
            </a:r>
            <a:r>
              <a:rPr sz="1100" spc="-9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Updates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Change </a:t>
            </a:r>
            <a:r>
              <a:rPr sz="1100" spc="-5" dirty="0">
                <a:latin typeface="Arial"/>
                <a:cs typeface="Arial"/>
              </a:rPr>
              <a:t>Requests - </a:t>
            </a:r>
            <a:r>
              <a:rPr sz="1100" spc="-10" dirty="0">
                <a:latin typeface="Arial"/>
                <a:cs typeface="Arial"/>
              </a:rPr>
              <a:t>Scope </a:t>
            </a:r>
            <a:r>
              <a:rPr sz="1100" spc="-5" dirty="0">
                <a:latin typeface="Arial"/>
                <a:cs typeface="Arial"/>
              </a:rPr>
              <a:t>control </a:t>
            </a:r>
            <a:r>
              <a:rPr sz="1100" spc="-10" dirty="0">
                <a:latin typeface="Arial"/>
                <a:cs typeface="Arial"/>
              </a:rPr>
              <a:t>does </a:t>
            </a:r>
            <a:r>
              <a:rPr sz="1100" spc="-5" dirty="0">
                <a:latin typeface="Arial"/>
                <a:cs typeface="Arial"/>
              </a:rPr>
              <a:t>not </a:t>
            </a:r>
            <a:r>
              <a:rPr sz="1100" spc="-10" dirty="0">
                <a:latin typeface="Arial"/>
                <a:cs typeface="Arial"/>
              </a:rPr>
              <a:t>mean </a:t>
            </a:r>
            <a:r>
              <a:rPr sz="1100" spc="-15" dirty="0">
                <a:latin typeface="Arial"/>
                <a:cs typeface="Arial"/>
              </a:rPr>
              <a:t>always  saying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‘no’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175"/>
              </a:spcBef>
            </a:pP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0" dirty="0">
                <a:latin typeface="Arial"/>
                <a:cs typeface="Arial"/>
              </a:rPr>
              <a:t>Management </a:t>
            </a:r>
            <a:r>
              <a:rPr sz="1100" spc="-5" dirty="0">
                <a:latin typeface="Arial"/>
                <a:cs typeface="Arial"/>
              </a:rPr>
              <a:t>Plan Updates</a:t>
            </a:r>
            <a:endParaRPr sz="1100">
              <a:latin typeface="Arial"/>
              <a:cs typeface="Arial"/>
            </a:endParaRPr>
          </a:p>
          <a:p>
            <a:pPr marL="566420">
              <a:lnSpc>
                <a:spcPts val="1200"/>
              </a:lnSpc>
              <a:spcBef>
                <a:spcPts val="170"/>
              </a:spcBef>
            </a:pPr>
            <a:r>
              <a:rPr sz="1000" spc="-5" dirty="0">
                <a:latin typeface="Arial"/>
                <a:cs typeface="Arial"/>
              </a:rPr>
              <a:t>Scope Baseline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Update</a:t>
            </a:r>
            <a:endParaRPr sz="1000">
              <a:latin typeface="Arial"/>
              <a:cs typeface="Arial"/>
            </a:endParaRPr>
          </a:p>
          <a:p>
            <a:pPr marL="566420">
              <a:lnSpc>
                <a:spcPts val="1200"/>
              </a:lnSpc>
            </a:pPr>
            <a:r>
              <a:rPr sz="1000" spc="-5" dirty="0">
                <a:latin typeface="Arial"/>
                <a:cs typeface="Arial"/>
              </a:rPr>
              <a:t>Other Baseline Updates (Time, Cost,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etc.)</a:t>
            </a:r>
            <a:endParaRPr sz="1000">
              <a:latin typeface="Arial"/>
              <a:cs typeface="Arial"/>
            </a:endParaRPr>
          </a:p>
          <a:p>
            <a:pPr marL="289560" marR="78105">
              <a:lnSpc>
                <a:spcPct val="102600"/>
              </a:lnSpc>
              <a:spcBef>
                <a:spcPts val="320"/>
              </a:spcBef>
            </a:pP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0" dirty="0">
                <a:latin typeface="Arial"/>
                <a:cs typeface="Arial"/>
              </a:rPr>
              <a:t>Document </a:t>
            </a:r>
            <a:r>
              <a:rPr sz="1100" spc="-5" dirty="0">
                <a:latin typeface="Arial"/>
                <a:cs typeface="Arial"/>
              </a:rPr>
              <a:t>Updates - Requirements </a:t>
            </a:r>
            <a:r>
              <a:rPr sz="1100" spc="-10" dirty="0">
                <a:latin typeface="Arial"/>
                <a:cs typeface="Arial"/>
              </a:rPr>
              <a:t>Documents,  </a:t>
            </a:r>
            <a:r>
              <a:rPr sz="1100" spc="-5" dirty="0">
                <a:latin typeface="Arial"/>
                <a:cs typeface="Arial"/>
              </a:rPr>
              <a:t>etc.</a:t>
            </a:r>
            <a:endParaRPr sz="1100">
              <a:latin typeface="Arial"/>
              <a:cs typeface="Arial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30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Ink 20"/>
              <p14:cNvContentPartPr/>
              <p14:nvPr/>
            </p14:nvContentPartPr>
            <p14:xfrm>
              <a:off x="1306080" y="1399680"/>
              <a:ext cx="2446920" cy="164160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95640" y="1388520"/>
                <a:ext cx="2464560" cy="1664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95363" y="131057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95363" y="150036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78738" y="1683778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201910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78738" y="2202535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6"/>
                </a:moveTo>
                <a:lnTo>
                  <a:pt x="66167" y="66166"/>
                </a:lnTo>
                <a:lnTo>
                  <a:pt x="66167" y="0"/>
                </a:lnTo>
                <a:lnTo>
                  <a:pt x="0" y="0"/>
                </a:lnTo>
                <a:lnTo>
                  <a:pt x="0" y="66166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68969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78738" y="2873121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08000" y="101733"/>
            <a:ext cx="3904615" cy="2875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285369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Scope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Control</a:t>
            </a:r>
            <a:endParaRPr sz="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600">
              <a:latin typeface="Arial"/>
              <a:cs typeface="Arial"/>
            </a:endParaRPr>
          </a:p>
          <a:p>
            <a:pPr>
              <a:lnSpc>
                <a:spcPct val="100000"/>
              </a:lnSpc>
              <a:tabLst>
                <a:tab pos="1924050" algn="l"/>
              </a:tabLst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Control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	</a:t>
            </a: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Tools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Techniques</a:t>
            </a:r>
            <a:endParaRPr sz="1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Arial"/>
              <a:cs typeface="Arial"/>
            </a:endParaRPr>
          </a:p>
          <a:p>
            <a:pPr marL="251460">
              <a:lnSpc>
                <a:spcPct val="100000"/>
              </a:lnSpc>
            </a:pPr>
            <a:r>
              <a:rPr sz="1100" spc="-15" dirty="0">
                <a:latin typeface="Arial"/>
                <a:cs typeface="Arial"/>
              </a:rPr>
              <a:t>Variance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Analysis:</a:t>
            </a:r>
            <a:endParaRPr sz="1100">
              <a:latin typeface="Arial"/>
              <a:cs typeface="Arial"/>
            </a:endParaRPr>
          </a:p>
          <a:p>
            <a:pPr marL="528955" marR="647065">
              <a:lnSpc>
                <a:spcPct val="113199"/>
              </a:lnSpc>
              <a:spcBef>
                <a:spcPts val="160"/>
              </a:spcBef>
            </a:pPr>
            <a:r>
              <a:rPr sz="1100" spc="-5" dirty="0">
                <a:latin typeface="Arial"/>
                <a:cs typeface="Arial"/>
              </a:rPr>
              <a:t>Determination of the magnitude of </a:t>
            </a:r>
            <a:r>
              <a:rPr sz="1100" spc="-10" dirty="0">
                <a:latin typeface="Arial"/>
                <a:cs typeface="Arial"/>
              </a:rPr>
              <a:t>variations  </a:t>
            </a:r>
            <a:r>
              <a:rPr sz="1100" spc="-5" dirty="0">
                <a:latin typeface="Arial"/>
                <a:cs typeface="Arial"/>
              </a:rPr>
              <a:t>Determination of the cause of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variations</a:t>
            </a:r>
            <a:endParaRPr sz="1100">
              <a:latin typeface="Arial"/>
              <a:cs typeface="Arial"/>
            </a:endParaRPr>
          </a:p>
          <a:p>
            <a:pPr marL="805815" marR="97790">
              <a:lnSpc>
                <a:spcPct val="100000"/>
              </a:lnSpc>
              <a:spcBef>
                <a:spcPts val="175"/>
              </a:spcBef>
            </a:pPr>
            <a:r>
              <a:rPr sz="1000" spc="-5" dirty="0">
                <a:latin typeface="Arial"/>
                <a:cs typeface="Arial"/>
              </a:rPr>
              <a:t>Some variations are </a:t>
            </a:r>
            <a:r>
              <a:rPr sz="1000" dirty="0">
                <a:latin typeface="Arial"/>
                <a:cs typeface="Arial"/>
              </a:rPr>
              <a:t>borne </a:t>
            </a:r>
            <a:r>
              <a:rPr sz="1000" spc="-15" dirty="0">
                <a:latin typeface="Arial"/>
                <a:cs typeface="Arial"/>
              </a:rPr>
              <a:t>by </a:t>
            </a:r>
            <a:r>
              <a:rPr sz="1000" spc="-5" dirty="0">
                <a:latin typeface="Arial"/>
                <a:cs typeface="Arial"/>
              </a:rPr>
              <a:t>the client; others </a:t>
            </a:r>
            <a:r>
              <a:rPr sz="1000" spc="-15" dirty="0">
                <a:latin typeface="Arial"/>
                <a:cs typeface="Arial"/>
              </a:rPr>
              <a:t>by </a:t>
            </a:r>
            <a:r>
              <a:rPr sz="1000" spc="-5" dirty="0">
                <a:latin typeface="Arial"/>
                <a:cs typeface="Arial"/>
              </a:rPr>
              <a:t>the  contractor</a:t>
            </a:r>
            <a:endParaRPr sz="1000">
              <a:latin typeface="Arial"/>
              <a:cs typeface="Arial"/>
            </a:endParaRPr>
          </a:p>
          <a:p>
            <a:pPr marL="528955">
              <a:lnSpc>
                <a:spcPct val="100000"/>
              </a:lnSpc>
              <a:spcBef>
                <a:spcPts val="190"/>
              </a:spcBef>
            </a:pPr>
            <a:r>
              <a:rPr sz="1100" spc="-5" dirty="0">
                <a:latin typeface="Arial"/>
                <a:cs typeface="Arial"/>
              </a:rPr>
              <a:t>Re-planning</a:t>
            </a:r>
            <a:endParaRPr sz="1100">
              <a:latin typeface="Arial"/>
              <a:cs typeface="Arial"/>
            </a:endParaRPr>
          </a:p>
          <a:p>
            <a:pPr marL="805815" marR="5080">
              <a:lnSpc>
                <a:spcPct val="100000"/>
              </a:lnSpc>
              <a:spcBef>
                <a:spcPts val="175"/>
              </a:spcBef>
            </a:pPr>
            <a:r>
              <a:rPr sz="1000" spc="-10" dirty="0">
                <a:latin typeface="Arial"/>
                <a:cs typeface="Arial"/>
              </a:rPr>
              <a:t>Approved </a:t>
            </a:r>
            <a:r>
              <a:rPr sz="1000" spc="-5" dirty="0">
                <a:latin typeface="Arial"/>
                <a:cs typeface="Arial"/>
              </a:rPr>
              <a:t>change requests can </a:t>
            </a:r>
            <a:r>
              <a:rPr sz="1000" spc="-10" dirty="0">
                <a:latin typeface="Arial"/>
                <a:cs typeface="Arial"/>
              </a:rPr>
              <a:t>effect </a:t>
            </a:r>
            <a:r>
              <a:rPr sz="1000" spc="-5" dirty="0">
                <a:latin typeface="Arial"/>
                <a:cs typeface="Arial"/>
              </a:rPr>
              <a:t>the project scope  usually require changes to the </a:t>
            </a:r>
            <a:r>
              <a:rPr sz="1000" spc="-10" dirty="0">
                <a:latin typeface="Arial"/>
                <a:cs typeface="Arial"/>
              </a:rPr>
              <a:t>WBS, </a:t>
            </a:r>
            <a:r>
              <a:rPr sz="1000" spc="-5" dirty="0">
                <a:latin typeface="Arial"/>
                <a:cs typeface="Arial"/>
              </a:rPr>
              <a:t>WBS </a:t>
            </a:r>
            <a:r>
              <a:rPr sz="1000" spc="-10" dirty="0">
                <a:latin typeface="Arial"/>
                <a:cs typeface="Arial"/>
              </a:rPr>
              <a:t>dictionary,  </a:t>
            </a:r>
            <a:r>
              <a:rPr sz="1000" spc="-5" dirty="0">
                <a:latin typeface="Arial"/>
                <a:cs typeface="Arial"/>
              </a:rPr>
              <a:t>Schedules, Scope Statement, PM Plan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etc.</a:t>
            </a:r>
            <a:endParaRPr sz="1000">
              <a:latin typeface="Arial"/>
              <a:cs typeface="Arial"/>
            </a:endParaRPr>
          </a:p>
          <a:p>
            <a:pPr marL="528955">
              <a:lnSpc>
                <a:spcPct val="100000"/>
              </a:lnSpc>
              <a:spcBef>
                <a:spcPts val="185"/>
              </a:spcBef>
            </a:pPr>
            <a:r>
              <a:rPr sz="1100" spc="-10" dirty="0">
                <a:latin typeface="Arial"/>
                <a:cs typeface="Arial"/>
              </a:rPr>
              <a:t>Change </a:t>
            </a:r>
            <a:r>
              <a:rPr sz="1100" spc="-5" dirty="0">
                <a:latin typeface="Arial"/>
                <a:cs typeface="Arial"/>
              </a:rPr>
              <a:t>Control System</a:t>
            </a:r>
            <a:endParaRPr sz="1100">
              <a:latin typeface="Arial"/>
              <a:cs typeface="Arial"/>
            </a:endParaRPr>
          </a:p>
          <a:p>
            <a:pPr marL="805815">
              <a:lnSpc>
                <a:spcPct val="100000"/>
              </a:lnSpc>
              <a:spcBef>
                <a:spcPts val="175"/>
              </a:spcBef>
            </a:pPr>
            <a:r>
              <a:rPr sz="1000" spc="-5" dirty="0">
                <a:latin typeface="Arial"/>
                <a:cs typeface="Arial"/>
              </a:rPr>
              <a:t>Impact assessment, documentation, authorization,</a:t>
            </a:r>
            <a:r>
              <a:rPr sz="1000" spc="45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etc.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31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9" name="Ink 18"/>
              <p14:cNvContentPartPr/>
              <p14:nvPr/>
            </p14:nvContentPartPr>
            <p14:xfrm>
              <a:off x="635400" y="1597680"/>
              <a:ext cx="2985120" cy="148788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1080" y="1594800"/>
                <a:ext cx="2995200" cy="1497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Create 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Work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Breakdown</a:t>
            </a:r>
            <a:r>
              <a:rPr sz="1400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Structure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7294" y="1139010"/>
            <a:ext cx="2204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latin typeface="Arial"/>
                <a:cs typeface="Arial"/>
              </a:rPr>
              <a:t>Part </a:t>
            </a:r>
            <a:r>
              <a:rPr sz="1100" spc="-5" dirty="0">
                <a:latin typeface="Arial"/>
                <a:cs typeface="Arial"/>
              </a:rPr>
              <a:t>of the Planning Process</a:t>
            </a:r>
            <a:r>
              <a:rPr sz="1100" spc="-4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Group</a:t>
            </a:r>
            <a:endParaRPr sz="11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49205" y="1498814"/>
            <a:ext cx="3535565" cy="121182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32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33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Work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Breakdown</a:t>
            </a:r>
            <a:r>
              <a:rPr sz="14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Structure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7294" y="1537816"/>
            <a:ext cx="3886835" cy="70802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i="1" spc="-10" dirty="0">
                <a:latin typeface="Arial"/>
                <a:cs typeface="Arial"/>
              </a:rPr>
              <a:t>A hierarchical </a:t>
            </a:r>
            <a:r>
              <a:rPr sz="1100" i="1" spc="-5" dirty="0">
                <a:latin typeface="Arial"/>
                <a:cs typeface="Arial"/>
              </a:rPr>
              <a:t>decomposition of the total scope of work to </a:t>
            </a:r>
            <a:r>
              <a:rPr sz="1100" i="1" spc="-10" dirty="0">
                <a:latin typeface="Arial"/>
                <a:cs typeface="Arial"/>
              </a:rPr>
              <a:t>be  </a:t>
            </a:r>
            <a:r>
              <a:rPr sz="1100" i="1" spc="-5" dirty="0">
                <a:latin typeface="Arial"/>
                <a:cs typeface="Arial"/>
              </a:rPr>
              <a:t>carried out </a:t>
            </a:r>
            <a:r>
              <a:rPr sz="1100" i="1" spc="-20" dirty="0">
                <a:latin typeface="Arial"/>
                <a:cs typeface="Arial"/>
              </a:rPr>
              <a:t>by </a:t>
            </a:r>
            <a:r>
              <a:rPr sz="1100" i="1" spc="-5" dirty="0">
                <a:latin typeface="Arial"/>
                <a:cs typeface="Arial"/>
              </a:rPr>
              <a:t>the project </a:t>
            </a:r>
            <a:r>
              <a:rPr sz="1100" i="1" spc="-10" dirty="0">
                <a:latin typeface="Arial"/>
                <a:cs typeface="Arial"/>
              </a:rPr>
              <a:t>team </a:t>
            </a:r>
            <a:r>
              <a:rPr sz="1100" i="1" spc="-5" dirty="0">
                <a:latin typeface="Arial"/>
                <a:cs typeface="Arial"/>
              </a:rPr>
              <a:t>to accomplish project </a:t>
            </a:r>
            <a:r>
              <a:rPr sz="1100" i="1" spc="-10" dirty="0">
                <a:latin typeface="Arial"/>
                <a:cs typeface="Arial"/>
              </a:rPr>
              <a:t>objectives  and </a:t>
            </a:r>
            <a:r>
              <a:rPr sz="1100" i="1" spc="-5" dirty="0">
                <a:latin typeface="Arial"/>
                <a:cs typeface="Arial"/>
              </a:rPr>
              <a:t>create the required </a:t>
            </a:r>
            <a:r>
              <a:rPr sz="1100" i="1" spc="-15" dirty="0">
                <a:latin typeface="Arial"/>
                <a:cs typeface="Arial"/>
              </a:rPr>
              <a:t>deliverables.</a:t>
            </a:r>
            <a:endParaRPr sz="1100">
              <a:latin typeface="Arial"/>
              <a:cs typeface="Arial"/>
            </a:endParaRPr>
          </a:p>
          <a:p>
            <a:pPr marL="770890">
              <a:lnSpc>
                <a:spcPct val="100000"/>
              </a:lnSpc>
              <a:spcBef>
                <a:spcPts val="35"/>
              </a:spcBef>
            </a:pPr>
            <a:r>
              <a:rPr sz="1100" spc="-10" dirty="0">
                <a:latin typeface="Arial"/>
                <a:cs typeface="Arial"/>
              </a:rPr>
              <a:t>PMBOK</a:t>
            </a:r>
            <a:r>
              <a:rPr sz="1100" spc="-10" dirty="0">
                <a:latin typeface="Tahoma"/>
                <a:cs typeface="Tahoma"/>
              </a:rPr>
              <a:t>®</a:t>
            </a:r>
            <a:r>
              <a:rPr sz="1100" spc="-10" dirty="0">
                <a:latin typeface="Arial"/>
                <a:cs typeface="Arial"/>
              </a:rPr>
              <a:t>definition..</a:t>
            </a:r>
            <a:r>
              <a:rPr sz="1100" spc="6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P567</a:t>
            </a:r>
            <a:endParaRPr sz="1100">
              <a:latin typeface="Arial"/>
              <a:cs typeface="Arial"/>
            </a:endParaRP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Work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Breakdown</a:t>
            </a:r>
            <a:r>
              <a:rPr sz="14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Structure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62595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83598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204602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25605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46608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67611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47294" y="1165045"/>
            <a:ext cx="3514725" cy="162433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99"/>
              </a:lnSpc>
              <a:spcBef>
                <a:spcPts val="55"/>
              </a:spcBef>
            </a:pPr>
            <a:r>
              <a:rPr sz="1100" spc="-10" dirty="0">
                <a:latin typeface="Arial"/>
                <a:cs typeface="Arial"/>
              </a:rPr>
              <a:t>The </a:t>
            </a:r>
            <a:r>
              <a:rPr sz="1100" spc="-5" dirty="0">
                <a:latin typeface="Arial"/>
                <a:cs typeface="Arial"/>
              </a:rPr>
              <a:t>importance of the </a:t>
            </a:r>
            <a:r>
              <a:rPr sz="1100" spc="-10" dirty="0">
                <a:latin typeface="Arial"/>
                <a:cs typeface="Arial"/>
              </a:rPr>
              <a:t>WBS </a:t>
            </a:r>
            <a:r>
              <a:rPr sz="1100" spc="-5" dirty="0">
                <a:latin typeface="Arial"/>
                <a:cs typeface="Arial"/>
              </a:rPr>
              <a:t>cannot </a:t>
            </a:r>
            <a:r>
              <a:rPr sz="1100" spc="-10" dirty="0">
                <a:latin typeface="Arial"/>
                <a:cs typeface="Arial"/>
              </a:rPr>
              <a:t>be </a:t>
            </a:r>
            <a:r>
              <a:rPr sz="1100" spc="-20" dirty="0">
                <a:latin typeface="Arial"/>
                <a:cs typeface="Arial"/>
              </a:rPr>
              <a:t>over </a:t>
            </a:r>
            <a:r>
              <a:rPr sz="1100" spc="-10" dirty="0">
                <a:latin typeface="Arial"/>
                <a:cs typeface="Arial"/>
              </a:rPr>
              <a:t>emphasized  </a:t>
            </a:r>
            <a:r>
              <a:rPr sz="1100" spc="-15" dirty="0">
                <a:latin typeface="Arial"/>
                <a:cs typeface="Arial"/>
              </a:rPr>
              <a:t>Failure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5" dirty="0">
                <a:latin typeface="Arial"/>
                <a:cs typeface="Arial"/>
              </a:rPr>
              <a:t>develop </a:t>
            </a:r>
            <a:r>
              <a:rPr sz="1100" spc="-10" dirty="0">
                <a:latin typeface="Arial"/>
                <a:cs typeface="Arial"/>
              </a:rPr>
              <a:t>a </a:t>
            </a:r>
            <a:r>
              <a:rPr sz="1100" spc="-5" dirty="0">
                <a:latin typeface="Arial"/>
                <a:cs typeface="Arial"/>
              </a:rPr>
              <a:t>sufficiently detailed </a:t>
            </a:r>
            <a:r>
              <a:rPr sz="1100" spc="-10" dirty="0">
                <a:latin typeface="Arial"/>
                <a:cs typeface="Arial"/>
              </a:rPr>
              <a:t>WBS </a:t>
            </a:r>
            <a:r>
              <a:rPr sz="1100" spc="-5" dirty="0">
                <a:latin typeface="Arial"/>
                <a:cs typeface="Arial"/>
              </a:rPr>
              <a:t>will lead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to:</a:t>
            </a:r>
            <a:endParaRPr sz="1100">
              <a:latin typeface="Arial"/>
              <a:cs typeface="Arial"/>
            </a:endParaRPr>
          </a:p>
          <a:p>
            <a:pPr marL="289560" marR="1992630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Scheduling issues  Procurement</a:t>
            </a:r>
            <a:r>
              <a:rPr sz="1100" spc="-9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issues</a:t>
            </a:r>
            <a:endParaRPr sz="1100">
              <a:latin typeface="Arial"/>
              <a:cs typeface="Arial"/>
            </a:endParaRPr>
          </a:p>
          <a:p>
            <a:pPr marL="289560" marR="1383665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Costing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Budgeting</a:t>
            </a:r>
            <a:r>
              <a:rPr sz="1100" spc="-7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issues  Status Reporting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issues</a:t>
            </a:r>
            <a:endParaRPr sz="1100">
              <a:latin typeface="Arial"/>
              <a:cs typeface="Arial"/>
            </a:endParaRPr>
          </a:p>
          <a:p>
            <a:pPr marL="289560" marR="960755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Unclear delegation of</a:t>
            </a:r>
            <a:r>
              <a:rPr sz="1100" spc="-7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responsibilities  Etc.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34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510483" y="685714"/>
            <a:ext cx="3551765" cy="237106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35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236520" y="820080"/>
              <a:ext cx="1952640" cy="1713240"/>
            </p14:xfrm>
          </p:contentPart>
        </mc:Choice>
        <mc:Fallback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1400" y="810000"/>
                <a:ext cx="1976040" cy="1727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510392" y="786480"/>
            <a:ext cx="3539147" cy="21190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36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535584" y="631162"/>
            <a:ext cx="3507802" cy="244021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37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Sample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84746" y="940527"/>
            <a:ext cx="3599992" cy="2258818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38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195840" y="1414080"/>
              <a:ext cx="3384720" cy="180036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5400" y="1405800"/>
                <a:ext cx="3409920" cy="1813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Sample </a:t>
            </a: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with </a:t>
            </a:r>
            <a:r>
              <a:rPr sz="1400" spc="20" dirty="0">
                <a:solidFill>
                  <a:srgbClr val="FFFFFF"/>
                </a:solidFill>
                <a:latin typeface="Arial"/>
                <a:cs typeface="Arial"/>
              </a:rPr>
              <a:t>Numbering</a:t>
            </a:r>
            <a:r>
              <a:rPr sz="140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20" dirty="0">
                <a:solidFill>
                  <a:srgbClr val="FFFFFF"/>
                </a:solidFill>
                <a:latin typeface="Arial"/>
                <a:cs typeface="Arial"/>
              </a:rPr>
              <a:t>Scheme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399589" y="1029243"/>
            <a:ext cx="1785108" cy="2004072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39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1221840" y="824040"/>
              <a:ext cx="2332080" cy="238212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16440" y="814680"/>
                <a:ext cx="2354040" cy="24033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Collect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Requirements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7294" y="950542"/>
            <a:ext cx="2204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latin typeface="Arial"/>
                <a:cs typeface="Arial"/>
              </a:rPr>
              <a:t>Part </a:t>
            </a:r>
            <a:r>
              <a:rPr sz="1100" spc="-5" dirty="0">
                <a:latin typeface="Arial"/>
                <a:cs typeface="Arial"/>
              </a:rPr>
              <a:t>of the Planning Process</a:t>
            </a:r>
            <a:r>
              <a:rPr sz="1100" spc="-4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Group</a:t>
            </a:r>
            <a:endParaRPr sz="11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48635" y="1284336"/>
            <a:ext cx="3513902" cy="171222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4" name="Ink 13"/>
              <p14:cNvContentPartPr/>
              <p14:nvPr/>
            </p14:nvContentPartPr>
            <p14:xfrm>
              <a:off x="1695600" y="1215720"/>
              <a:ext cx="849960" cy="35676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84800" y="1210320"/>
                <a:ext cx="870480" cy="371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MS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Project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84746" y="923224"/>
            <a:ext cx="3600089" cy="189979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347294" y="2957727"/>
            <a:ext cx="298259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10" dirty="0">
                <a:latin typeface="Arial"/>
                <a:cs typeface="Arial"/>
              </a:rPr>
              <a:t>MS </a:t>
            </a:r>
            <a:r>
              <a:rPr sz="1100" spc="-5" dirty="0">
                <a:latin typeface="Arial"/>
                <a:cs typeface="Arial"/>
              </a:rPr>
              <a:t>Project has </a:t>
            </a:r>
            <a:r>
              <a:rPr sz="1100" spc="-10" dirty="0">
                <a:latin typeface="Arial"/>
                <a:cs typeface="Arial"/>
              </a:rPr>
              <a:t>WBS code </a:t>
            </a:r>
            <a:r>
              <a:rPr sz="1100" spc="-5" dirty="0">
                <a:latin typeface="Arial"/>
                <a:cs typeface="Arial"/>
              </a:rPr>
              <a:t>functionality</a:t>
            </a:r>
            <a:r>
              <a:rPr sz="1100" spc="-3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included  use Project </a:t>
            </a:r>
            <a:r>
              <a:rPr sz="1100" spc="-10" dirty="0">
                <a:latin typeface="Arial"/>
                <a:cs typeface="Arial"/>
              </a:rPr>
              <a:t>— WBS — </a:t>
            </a:r>
            <a:r>
              <a:rPr sz="1100" spc="-5" dirty="0">
                <a:latin typeface="Arial"/>
                <a:cs typeface="Arial"/>
              </a:rPr>
              <a:t>Define </a:t>
            </a:r>
            <a:r>
              <a:rPr sz="1100" spc="-10" dirty="0">
                <a:latin typeface="Arial"/>
                <a:cs typeface="Arial"/>
              </a:rPr>
              <a:t>Code</a:t>
            </a:r>
            <a:endParaRPr sz="1100">
              <a:latin typeface="Arial"/>
              <a:cs typeface="Arial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40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/>
              <p14:cNvContentPartPr/>
              <p14:nvPr/>
            </p14:nvContentPartPr>
            <p14:xfrm>
              <a:off x="182520" y="836280"/>
              <a:ext cx="2053440" cy="943560"/>
            </p14:xfrm>
          </p:contentPart>
        </mc:Choice>
        <mc:Fallback>
          <p:pic>
            <p:nvPicPr>
              <p:cNvPr id="14" name="Ink 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2080" y="826560"/>
                <a:ext cx="2078280" cy="963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Levels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37370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58374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79377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00380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21383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42387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47294" y="1041105"/>
            <a:ext cx="2760980" cy="1878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9560" marR="310515" indent="-277495">
              <a:lnSpc>
                <a:spcPct val="125299"/>
              </a:lnSpc>
              <a:spcBef>
                <a:spcPts val="100"/>
              </a:spcBef>
            </a:pPr>
            <a:r>
              <a:rPr sz="1100" spc="-10" dirty="0">
                <a:latin typeface="Arial"/>
                <a:cs typeface="Arial"/>
              </a:rPr>
              <a:t>Dependant upon </a:t>
            </a:r>
            <a:r>
              <a:rPr sz="1100" spc="-5" dirty="0">
                <a:latin typeface="Arial"/>
                <a:cs typeface="Arial"/>
              </a:rPr>
              <a:t>project, </a:t>
            </a:r>
            <a:r>
              <a:rPr sz="1100" spc="-15" dirty="0">
                <a:latin typeface="Arial"/>
                <a:cs typeface="Arial"/>
              </a:rPr>
              <a:t>but </a:t>
            </a:r>
            <a:r>
              <a:rPr sz="1100" spc="-5" dirty="0">
                <a:latin typeface="Arial"/>
                <a:cs typeface="Arial"/>
              </a:rPr>
              <a:t>in </a:t>
            </a:r>
            <a:r>
              <a:rPr sz="1100" spc="-10" dirty="0">
                <a:latin typeface="Arial"/>
                <a:cs typeface="Arial"/>
              </a:rPr>
              <a:t>general:  </a:t>
            </a: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10" dirty="0">
                <a:latin typeface="Arial"/>
                <a:cs typeface="Arial"/>
              </a:rPr>
              <a:t>1 </a:t>
            </a:r>
            <a:r>
              <a:rPr sz="1100" spc="-5" dirty="0">
                <a:latin typeface="Arial"/>
                <a:cs typeface="Arial"/>
              </a:rPr>
              <a:t>- </a:t>
            </a:r>
            <a:r>
              <a:rPr sz="1100" spc="-35" dirty="0">
                <a:latin typeface="Arial"/>
                <a:cs typeface="Arial"/>
              </a:rPr>
              <a:t>Total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Program</a:t>
            </a:r>
            <a:endParaRPr sz="1100">
              <a:latin typeface="Arial"/>
              <a:cs typeface="Arial"/>
            </a:endParaRPr>
          </a:p>
          <a:p>
            <a:pPr marL="289560" marR="1400175">
              <a:lnSpc>
                <a:spcPct val="125299"/>
              </a:lnSpc>
            </a:pP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10" dirty="0">
                <a:latin typeface="Arial"/>
                <a:cs typeface="Arial"/>
              </a:rPr>
              <a:t>2 </a:t>
            </a:r>
            <a:r>
              <a:rPr sz="1100" spc="-5" dirty="0">
                <a:latin typeface="Arial"/>
                <a:cs typeface="Arial"/>
              </a:rPr>
              <a:t>- Project  </a:t>
            </a: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10" dirty="0">
                <a:latin typeface="Arial"/>
                <a:cs typeface="Arial"/>
              </a:rPr>
              <a:t>3 </a:t>
            </a:r>
            <a:r>
              <a:rPr sz="1100" spc="-5" dirty="0">
                <a:latin typeface="Arial"/>
                <a:cs typeface="Arial"/>
              </a:rPr>
              <a:t>- </a:t>
            </a:r>
            <a:r>
              <a:rPr sz="1100" spc="-40" dirty="0">
                <a:latin typeface="Arial"/>
                <a:cs typeface="Arial"/>
              </a:rPr>
              <a:t>Task  </a:t>
            </a: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10" dirty="0">
                <a:latin typeface="Arial"/>
                <a:cs typeface="Arial"/>
              </a:rPr>
              <a:t>4 </a:t>
            </a:r>
            <a:r>
              <a:rPr sz="1100" spc="-5" dirty="0">
                <a:latin typeface="Arial"/>
                <a:cs typeface="Arial"/>
              </a:rPr>
              <a:t>-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Subtask</a:t>
            </a:r>
            <a:endParaRPr sz="1100">
              <a:latin typeface="Arial"/>
              <a:cs typeface="Arial"/>
            </a:endParaRPr>
          </a:p>
          <a:p>
            <a:pPr marL="289560" marR="1010285">
              <a:lnSpc>
                <a:spcPct val="125299"/>
              </a:lnSpc>
            </a:pP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10" dirty="0">
                <a:latin typeface="Arial"/>
                <a:cs typeface="Arial"/>
              </a:rPr>
              <a:t>5 </a:t>
            </a:r>
            <a:r>
              <a:rPr sz="1100" spc="-5" dirty="0">
                <a:latin typeface="Arial"/>
                <a:cs typeface="Arial"/>
              </a:rPr>
              <a:t>- </a:t>
            </a:r>
            <a:r>
              <a:rPr sz="1100" spc="-15" dirty="0">
                <a:latin typeface="Arial"/>
                <a:cs typeface="Arial"/>
              </a:rPr>
              <a:t>Work </a:t>
            </a:r>
            <a:r>
              <a:rPr sz="1100" spc="-20" dirty="0">
                <a:latin typeface="Arial"/>
                <a:cs typeface="Arial"/>
              </a:rPr>
              <a:t>Package  Level </a:t>
            </a:r>
            <a:r>
              <a:rPr sz="1100" spc="-10" dirty="0">
                <a:latin typeface="Arial"/>
                <a:cs typeface="Arial"/>
              </a:rPr>
              <a:t>6 </a:t>
            </a:r>
            <a:r>
              <a:rPr sz="1100" spc="-5" dirty="0">
                <a:latin typeface="Arial"/>
                <a:cs typeface="Arial"/>
              </a:rPr>
              <a:t>- </a:t>
            </a: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5" dirty="0">
                <a:latin typeface="Arial"/>
                <a:cs typeface="Arial"/>
              </a:rPr>
              <a:t>of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Effort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ct val="102699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Managerial </a:t>
            </a:r>
            <a:r>
              <a:rPr sz="1100" spc="-20" dirty="0">
                <a:latin typeface="Arial"/>
                <a:cs typeface="Arial"/>
              </a:rPr>
              <a:t>Levels </a:t>
            </a:r>
            <a:r>
              <a:rPr sz="1100" spc="-5" dirty="0">
                <a:latin typeface="Arial"/>
                <a:cs typeface="Arial"/>
              </a:rPr>
              <a:t>- </a:t>
            </a:r>
            <a:r>
              <a:rPr sz="1100" spc="-10" dirty="0">
                <a:latin typeface="Arial"/>
                <a:cs typeface="Arial"/>
              </a:rPr>
              <a:t>1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3 </a:t>
            </a:r>
            <a:r>
              <a:rPr sz="1100" spc="-5" dirty="0">
                <a:latin typeface="Arial"/>
                <a:cs typeface="Arial"/>
              </a:rPr>
              <a:t>(Project Manager)  </a:t>
            </a:r>
            <a:r>
              <a:rPr sz="1100" spc="-20" dirty="0">
                <a:latin typeface="Arial"/>
                <a:cs typeface="Arial"/>
              </a:rPr>
              <a:t>Technical Levels </a:t>
            </a:r>
            <a:r>
              <a:rPr sz="1100" spc="-5" dirty="0">
                <a:latin typeface="Arial"/>
                <a:cs typeface="Arial"/>
              </a:rPr>
              <a:t>- </a:t>
            </a:r>
            <a:r>
              <a:rPr sz="1100" spc="-10" dirty="0">
                <a:latin typeface="Arial"/>
                <a:cs typeface="Arial"/>
              </a:rPr>
              <a:t>4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6 </a:t>
            </a:r>
            <a:r>
              <a:rPr sz="1100" spc="-5" dirty="0">
                <a:latin typeface="Arial"/>
                <a:cs typeface="Arial"/>
              </a:rPr>
              <a:t>(Line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Managers)</a:t>
            </a:r>
            <a:endParaRPr sz="11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41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9" name="Ink 18"/>
              <p14:cNvContentPartPr/>
              <p14:nvPr/>
            </p14:nvContentPartPr>
            <p14:xfrm>
              <a:off x="169560" y="1342800"/>
              <a:ext cx="3451320" cy="117324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2720" y="1332720"/>
                <a:ext cx="3470040" cy="11959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95363" y="911072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95363" y="111819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32533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53245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191165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29085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49797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47294" y="452601"/>
            <a:ext cx="3722370" cy="28822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10" dirty="0">
                <a:latin typeface="Arial"/>
                <a:cs typeface="Arial"/>
              </a:rPr>
              <a:t>When </a:t>
            </a:r>
            <a:r>
              <a:rPr sz="1100" spc="-5" dirty="0">
                <a:latin typeface="Arial"/>
                <a:cs typeface="Arial"/>
              </a:rPr>
              <a:t>the project (and work to </a:t>
            </a:r>
            <a:r>
              <a:rPr sz="1100" spc="-10" dirty="0">
                <a:latin typeface="Arial"/>
                <a:cs typeface="Arial"/>
              </a:rPr>
              <a:t>be </a:t>
            </a:r>
            <a:r>
              <a:rPr sz="1100" spc="-5" dirty="0">
                <a:latin typeface="Arial"/>
                <a:cs typeface="Arial"/>
              </a:rPr>
              <a:t>completed) is organised</a:t>
            </a:r>
            <a:r>
              <a:rPr sz="1100" spc="-4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in  this </a:t>
            </a:r>
            <a:r>
              <a:rPr sz="1100" spc="-25" dirty="0">
                <a:latin typeface="Arial"/>
                <a:cs typeface="Arial"/>
              </a:rPr>
              <a:t>way </a:t>
            </a:r>
            <a:r>
              <a:rPr sz="1100" spc="-5" dirty="0">
                <a:latin typeface="Arial"/>
                <a:cs typeface="Arial"/>
              </a:rPr>
              <a:t>it </a:t>
            </a:r>
            <a:r>
              <a:rPr sz="1100" spc="-10" dirty="0">
                <a:latin typeface="Arial"/>
                <a:cs typeface="Arial"/>
              </a:rPr>
              <a:t>provides a framework</a:t>
            </a:r>
            <a:r>
              <a:rPr sz="1100" spc="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for: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15"/>
              </a:spcBef>
            </a:pPr>
            <a:r>
              <a:rPr sz="1100" spc="-5" dirty="0">
                <a:latin typeface="Arial"/>
                <a:cs typeface="Arial"/>
              </a:rPr>
              <a:t>Planning to </a:t>
            </a:r>
            <a:r>
              <a:rPr sz="1100" spc="-10" dirty="0">
                <a:latin typeface="Arial"/>
                <a:cs typeface="Arial"/>
              </a:rPr>
              <a:t>be performed</a:t>
            </a:r>
            <a:endParaRPr sz="1100">
              <a:latin typeface="Arial"/>
              <a:cs typeface="Arial"/>
            </a:endParaRPr>
          </a:p>
          <a:p>
            <a:pPr marL="289560" marR="869950">
              <a:lnSpc>
                <a:spcPct val="123600"/>
              </a:lnSpc>
            </a:pPr>
            <a:r>
              <a:rPr sz="1100" spc="-5" dirty="0">
                <a:latin typeface="Arial"/>
                <a:cs typeface="Arial"/>
              </a:rPr>
              <a:t>Costs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Budgets to </a:t>
            </a:r>
            <a:r>
              <a:rPr sz="1100" spc="-10" dirty="0">
                <a:latin typeface="Arial"/>
                <a:cs typeface="Arial"/>
              </a:rPr>
              <a:t>be established  Time, </a:t>
            </a:r>
            <a:r>
              <a:rPr sz="1100" spc="-5" dirty="0">
                <a:latin typeface="Arial"/>
                <a:cs typeface="Arial"/>
              </a:rPr>
              <a:t>cost </a:t>
            </a:r>
            <a:r>
              <a:rPr sz="1100" spc="-10" dirty="0">
                <a:latin typeface="Arial"/>
                <a:cs typeface="Arial"/>
              </a:rPr>
              <a:t>and performance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be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15" dirty="0">
                <a:latin typeface="Arial"/>
                <a:cs typeface="Arial"/>
              </a:rPr>
              <a:t>tracked</a:t>
            </a:r>
            <a:endParaRPr sz="1100">
              <a:latin typeface="Arial"/>
              <a:cs typeface="Arial"/>
            </a:endParaRPr>
          </a:p>
          <a:p>
            <a:pPr marL="289560" marR="407670">
              <a:lnSpc>
                <a:spcPct val="102600"/>
              </a:lnSpc>
              <a:spcBef>
                <a:spcPts val="275"/>
              </a:spcBef>
            </a:pPr>
            <a:r>
              <a:rPr sz="1100" spc="-5" dirty="0">
                <a:latin typeface="Arial"/>
                <a:cs typeface="Arial"/>
              </a:rPr>
              <a:t>Schedules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Status </a:t>
            </a:r>
            <a:r>
              <a:rPr sz="1100" dirty="0">
                <a:latin typeface="Arial"/>
                <a:cs typeface="Arial"/>
              </a:rPr>
              <a:t>reporting </a:t>
            </a:r>
            <a:r>
              <a:rPr sz="1100" spc="-5" dirty="0">
                <a:latin typeface="Arial"/>
                <a:cs typeface="Arial"/>
              </a:rPr>
              <a:t>procedures to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be  established</a:t>
            </a:r>
            <a:endParaRPr sz="1100">
              <a:latin typeface="Arial"/>
              <a:cs typeface="Arial"/>
            </a:endParaRPr>
          </a:p>
          <a:p>
            <a:pPr marL="289560" marR="19685">
              <a:lnSpc>
                <a:spcPct val="102600"/>
              </a:lnSpc>
              <a:spcBef>
                <a:spcPts val="275"/>
              </a:spcBef>
            </a:pPr>
            <a:r>
              <a:rPr sz="1100" spc="-5" dirty="0">
                <a:latin typeface="Arial"/>
                <a:cs typeface="Arial"/>
              </a:rPr>
              <a:t>Responsibility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delivery of elements to </a:t>
            </a:r>
            <a:r>
              <a:rPr sz="1100" spc="-10" dirty="0">
                <a:latin typeface="Arial"/>
                <a:cs typeface="Arial"/>
              </a:rPr>
              <a:t>be established  and </a:t>
            </a:r>
            <a:r>
              <a:rPr sz="1100" spc="-15" dirty="0">
                <a:latin typeface="Arial"/>
                <a:cs typeface="Arial"/>
              </a:rPr>
              <a:t>tracked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15"/>
              </a:spcBef>
            </a:pPr>
            <a:r>
              <a:rPr sz="1100" spc="-5" dirty="0">
                <a:latin typeface="Arial"/>
                <a:cs typeface="Arial"/>
              </a:rPr>
              <a:t>Risk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Analysis</a:t>
            </a:r>
            <a:endParaRPr sz="1100">
              <a:latin typeface="Arial"/>
              <a:cs typeface="Arial"/>
            </a:endParaRPr>
          </a:p>
          <a:p>
            <a:pPr marL="289560" marR="572770">
              <a:lnSpc>
                <a:spcPct val="102600"/>
              </a:lnSpc>
              <a:spcBef>
                <a:spcPts val="275"/>
              </a:spcBef>
            </a:pPr>
            <a:r>
              <a:rPr sz="1100" spc="-15" dirty="0">
                <a:latin typeface="Arial"/>
                <a:cs typeface="Arial"/>
              </a:rPr>
              <a:t>Development </a:t>
            </a:r>
            <a:r>
              <a:rPr sz="1100" spc="-5" dirty="0">
                <a:latin typeface="Arial"/>
                <a:cs typeface="Arial"/>
              </a:rPr>
              <a:t>of </a:t>
            </a:r>
            <a:r>
              <a:rPr sz="1100" spc="-10" dirty="0">
                <a:latin typeface="Arial"/>
                <a:cs typeface="Arial"/>
              </a:rPr>
              <a:t>an </a:t>
            </a:r>
            <a:r>
              <a:rPr sz="1100" spc="-5" dirty="0">
                <a:latin typeface="Arial"/>
                <a:cs typeface="Arial"/>
              </a:rPr>
              <a:t>Organisation Structure </a:t>
            </a:r>
            <a:r>
              <a:rPr sz="1100" spc="-10" dirty="0">
                <a:latin typeface="Arial"/>
                <a:cs typeface="Arial"/>
              </a:rPr>
              <a:t>and  </a:t>
            </a:r>
            <a:r>
              <a:rPr sz="1100" spc="-5" dirty="0">
                <a:latin typeface="Arial"/>
                <a:cs typeface="Arial"/>
              </a:rPr>
              <a:t>Responsibility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Matrix</a:t>
            </a:r>
            <a:endParaRPr sz="1100">
              <a:latin typeface="Arial"/>
              <a:cs typeface="Arial"/>
            </a:endParaRPr>
          </a:p>
          <a:p>
            <a:pPr marL="12700" marR="330200">
              <a:lnSpc>
                <a:spcPct val="102600"/>
              </a:lnSpc>
              <a:spcBef>
                <a:spcPts val="280"/>
              </a:spcBef>
            </a:pPr>
            <a:r>
              <a:rPr sz="1100" spc="-10" dirty="0">
                <a:latin typeface="Arial"/>
                <a:cs typeface="Arial"/>
              </a:rPr>
              <a:t>By </a:t>
            </a:r>
            <a:r>
              <a:rPr sz="1100" spc="-5" dirty="0">
                <a:latin typeface="Arial"/>
                <a:cs typeface="Arial"/>
              </a:rPr>
              <a:t>breaking </a:t>
            </a:r>
            <a:r>
              <a:rPr sz="1100" spc="-15" dirty="0">
                <a:latin typeface="Arial"/>
                <a:cs typeface="Arial"/>
              </a:rPr>
              <a:t>down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5" dirty="0">
                <a:latin typeface="Arial"/>
                <a:cs typeface="Arial"/>
              </a:rPr>
              <a:t>overall </a:t>
            </a:r>
            <a:r>
              <a:rPr sz="1100" spc="-5" dirty="0">
                <a:latin typeface="Arial"/>
                <a:cs typeface="Arial"/>
              </a:rPr>
              <a:t>project into its constituent  </a:t>
            </a:r>
            <a:r>
              <a:rPr sz="1100" spc="-10" dirty="0">
                <a:latin typeface="Arial"/>
                <a:cs typeface="Arial"/>
              </a:rPr>
              <a:t>elements, </a:t>
            </a:r>
            <a:r>
              <a:rPr sz="1100" spc="-5" dirty="0">
                <a:latin typeface="Arial"/>
                <a:cs typeface="Arial"/>
              </a:rPr>
              <a:t>the probability that </a:t>
            </a:r>
            <a:r>
              <a:rPr sz="1100" spc="-15" dirty="0">
                <a:latin typeface="Arial"/>
                <a:cs typeface="Arial"/>
              </a:rPr>
              <a:t>every </a:t>
            </a:r>
            <a:r>
              <a:rPr sz="1100" spc="-5" dirty="0">
                <a:latin typeface="Arial"/>
                <a:cs typeface="Arial"/>
              </a:rPr>
              <a:t>major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minor  </a:t>
            </a:r>
            <a:r>
              <a:rPr sz="1100" spc="-10" dirty="0">
                <a:latin typeface="Arial"/>
                <a:cs typeface="Arial"/>
              </a:rPr>
              <a:t>component </a:t>
            </a:r>
            <a:r>
              <a:rPr sz="1100" spc="-5" dirty="0">
                <a:latin typeface="Arial"/>
                <a:cs typeface="Arial"/>
              </a:rPr>
              <a:t>will </a:t>
            </a:r>
            <a:r>
              <a:rPr sz="1100" spc="-10" dirty="0">
                <a:latin typeface="Arial"/>
                <a:cs typeface="Arial"/>
              </a:rPr>
              <a:t>be </a:t>
            </a:r>
            <a:r>
              <a:rPr sz="1100" spc="-5" dirty="0">
                <a:latin typeface="Arial"/>
                <a:cs typeface="Arial"/>
              </a:rPr>
              <a:t>completed is increased.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42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9" name="Ink 18"/>
              <p14:cNvContentPartPr/>
              <p14:nvPr/>
            </p14:nvContentPartPr>
            <p14:xfrm>
              <a:off x="210960" y="889200"/>
              <a:ext cx="2967840" cy="245340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7640" y="882720"/>
                <a:ext cx="2997000" cy="24724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More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on</a:t>
            </a:r>
            <a:r>
              <a:rPr sz="1400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Levels.</a:t>
            </a:r>
            <a:r>
              <a:rPr sz="1400" spc="-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1400" spc="-1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67149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2053602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226363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347294" y="1210600"/>
            <a:ext cx="3862704" cy="154813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264160">
              <a:lnSpc>
                <a:spcPct val="102600"/>
              </a:lnSpc>
              <a:spcBef>
                <a:spcPts val="55"/>
              </a:spcBef>
            </a:pPr>
            <a:r>
              <a:rPr sz="1100" spc="-10" dirty="0">
                <a:latin typeface="Arial"/>
                <a:cs typeface="Arial"/>
              </a:rPr>
              <a:t>The </a:t>
            </a:r>
            <a:r>
              <a:rPr sz="1100" spc="-5" dirty="0">
                <a:latin typeface="Arial"/>
                <a:cs typeface="Arial"/>
              </a:rPr>
              <a:t>upper </a:t>
            </a:r>
            <a:r>
              <a:rPr sz="1100" spc="-10" dirty="0">
                <a:latin typeface="Arial"/>
                <a:cs typeface="Arial"/>
              </a:rPr>
              <a:t>3 </a:t>
            </a:r>
            <a:r>
              <a:rPr sz="1100" spc="-15" dirty="0">
                <a:latin typeface="Arial"/>
                <a:cs typeface="Arial"/>
              </a:rPr>
              <a:t>levels </a:t>
            </a:r>
            <a:r>
              <a:rPr sz="1100" spc="-5" dirty="0">
                <a:latin typeface="Arial"/>
                <a:cs typeface="Arial"/>
              </a:rPr>
              <a:t>of the </a:t>
            </a:r>
            <a:r>
              <a:rPr sz="1100" spc="-10" dirty="0">
                <a:latin typeface="Arial"/>
                <a:cs typeface="Arial"/>
              </a:rPr>
              <a:t>WBS </a:t>
            </a:r>
            <a:r>
              <a:rPr sz="1100" spc="-5" dirty="0">
                <a:latin typeface="Arial"/>
                <a:cs typeface="Arial"/>
              </a:rPr>
              <a:t>are usually specified </a:t>
            </a:r>
            <a:r>
              <a:rPr sz="1100" spc="-20" dirty="0">
                <a:latin typeface="Arial"/>
                <a:cs typeface="Arial"/>
              </a:rPr>
              <a:t>by </a:t>
            </a:r>
            <a:r>
              <a:rPr sz="1100" spc="-5" dirty="0">
                <a:latin typeface="Arial"/>
                <a:cs typeface="Arial"/>
              </a:rPr>
              <a:t>the  customer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15" dirty="0">
                <a:latin typeface="Arial"/>
                <a:cs typeface="Arial"/>
              </a:rPr>
              <a:t>(SOW)</a:t>
            </a:r>
            <a:endParaRPr sz="1100">
              <a:latin typeface="Arial"/>
              <a:cs typeface="Arial"/>
            </a:endParaRPr>
          </a:p>
          <a:p>
            <a:pPr marL="289560" marR="102870">
              <a:lnSpc>
                <a:spcPct val="102600"/>
              </a:lnSpc>
              <a:spcBef>
                <a:spcPts val="300"/>
              </a:spcBef>
            </a:pP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10" dirty="0">
                <a:latin typeface="Arial"/>
                <a:cs typeface="Arial"/>
              </a:rPr>
              <a:t>1 </a:t>
            </a:r>
            <a:r>
              <a:rPr sz="1100" spc="-5" dirty="0">
                <a:latin typeface="Arial"/>
                <a:cs typeface="Arial"/>
              </a:rPr>
              <a:t>is </a:t>
            </a:r>
            <a:r>
              <a:rPr sz="1100" spc="-10" dirty="0">
                <a:latin typeface="Arial"/>
                <a:cs typeface="Arial"/>
              </a:rPr>
              <a:t>generally used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authorization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release of  all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work</a:t>
            </a:r>
            <a:endParaRPr sz="1100">
              <a:latin typeface="Arial"/>
              <a:cs typeface="Arial"/>
            </a:endParaRPr>
          </a:p>
          <a:p>
            <a:pPr marL="289560" marR="521970">
              <a:lnSpc>
                <a:spcPct val="125299"/>
              </a:lnSpc>
            </a:pP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10" dirty="0">
                <a:latin typeface="Arial"/>
                <a:cs typeface="Arial"/>
              </a:rPr>
              <a:t>2 </a:t>
            </a:r>
            <a:r>
              <a:rPr sz="1100" spc="-5" dirty="0">
                <a:latin typeface="Arial"/>
                <a:cs typeface="Arial"/>
              </a:rPr>
              <a:t>is </a:t>
            </a:r>
            <a:r>
              <a:rPr sz="1100" spc="-10" dirty="0">
                <a:latin typeface="Arial"/>
                <a:cs typeface="Arial"/>
              </a:rPr>
              <a:t>generally used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10" dirty="0">
                <a:latin typeface="Arial"/>
                <a:cs typeface="Arial"/>
              </a:rPr>
              <a:t>budget preparation  </a:t>
            </a: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10" dirty="0">
                <a:latin typeface="Arial"/>
                <a:cs typeface="Arial"/>
              </a:rPr>
              <a:t>3 </a:t>
            </a:r>
            <a:r>
              <a:rPr sz="1100" spc="-5" dirty="0">
                <a:latin typeface="Arial"/>
                <a:cs typeface="Arial"/>
              </a:rPr>
              <a:t>is </a:t>
            </a:r>
            <a:r>
              <a:rPr sz="1100" spc="-10" dirty="0">
                <a:latin typeface="Arial"/>
                <a:cs typeface="Arial"/>
              </a:rPr>
              <a:t>generally used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schedule</a:t>
            </a:r>
            <a:r>
              <a:rPr sz="1100" spc="8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preparation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ct val="102699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The </a:t>
            </a:r>
            <a:r>
              <a:rPr sz="1100" spc="-15" dirty="0">
                <a:latin typeface="Arial"/>
                <a:cs typeface="Arial"/>
              </a:rPr>
              <a:t>lower </a:t>
            </a:r>
            <a:r>
              <a:rPr sz="1100" spc="-10" dirty="0">
                <a:latin typeface="Arial"/>
                <a:cs typeface="Arial"/>
              </a:rPr>
              <a:t>3 </a:t>
            </a:r>
            <a:r>
              <a:rPr sz="1100" spc="-15" dirty="0">
                <a:latin typeface="Arial"/>
                <a:cs typeface="Arial"/>
              </a:rPr>
              <a:t>levels </a:t>
            </a:r>
            <a:r>
              <a:rPr sz="1100" spc="-5" dirty="0">
                <a:latin typeface="Arial"/>
                <a:cs typeface="Arial"/>
              </a:rPr>
              <a:t>are </a:t>
            </a:r>
            <a:r>
              <a:rPr sz="1100" spc="-10" dirty="0">
                <a:latin typeface="Arial"/>
                <a:cs typeface="Arial"/>
              </a:rPr>
              <a:t>generated </a:t>
            </a:r>
            <a:r>
              <a:rPr sz="1100" spc="-20" dirty="0">
                <a:latin typeface="Arial"/>
                <a:cs typeface="Arial"/>
              </a:rPr>
              <a:t>by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contractor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in-house  control</a:t>
            </a:r>
            <a:endParaRPr sz="1100">
              <a:latin typeface="Arial"/>
              <a:cs typeface="Arial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43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6" name="Ink 15"/>
              <p14:cNvContentPartPr/>
              <p14:nvPr/>
            </p14:nvContentPartPr>
            <p14:xfrm>
              <a:off x="1416600" y="1445760"/>
              <a:ext cx="115920" cy="5364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405080" y="1437840"/>
                <a:ext cx="136800" cy="712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Considerations </a:t>
            </a:r>
            <a:r>
              <a:rPr sz="1400" spc="20" dirty="0">
                <a:solidFill>
                  <a:srgbClr val="FFFFFF"/>
                </a:solidFill>
                <a:latin typeface="Arial"/>
                <a:cs typeface="Arial"/>
              </a:rPr>
              <a:t>when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Generating a</a:t>
            </a:r>
            <a:r>
              <a:rPr sz="1400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48703" y="877392"/>
            <a:ext cx="119380" cy="119380"/>
          </a:xfrm>
          <a:custGeom>
            <a:avLst/>
            <a:gdLst/>
            <a:ahLst/>
            <a:cxnLst/>
            <a:rect l="l" t="t" r="r" b="b"/>
            <a:pathLst>
              <a:path w="119379" h="119380">
                <a:moveTo>
                  <a:pt x="0" y="119113"/>
                </a:moveTo>
                <a:lnTo>
                  <a:pt x="119113" y="119113"/>
                </a:lnTo>
                <a:lnTo>
                  <a:pt x="119113" y="0"/>
                </a:lnTo>
                <a:lnTo>
                  <a:pt x="0" y="0"/>
                </a:lnTo>
                <a:lnTo>
                  <a:pt x="0" y="11911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48703" y="1232382"/>
            <a:ext cx="119380" cy="119380"/>
          </a:xfrm>
          <a:custGeom>
            <a:avLst/>
            <a:gdLst/>
            <a:ahLst/>
            <a:cxnLst/>
            <a:rect l="l" t="t" r="r" b="b"/>
            <a:pathLst>
              <a:path w="119379" h="119380">
                <a:moveTo>
                  <a:pt x="0" y="119113"/>
                </a:moveTo>
                <a:lnTo>
                  <a:pt x="119113" y="119113"/>
                </a:lnTo>
                <a:lnTo>
                  <a:pt x="119113" y="0"/>
                </a:lnTo>
                <a:lnTo>
                  <a:pt x="0" y="0"/>
                </a:lnTo>
                <a:lnTo>
                  <a:pt x="0" y="11911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48703" y="1587360"/>
            <a:ext cx="119380" cy="119380"/>
          </a:xfrm>
          <a:custGeom>
            <a:avLst/>
            <a:gdLst/>
            <a:ahLst/>
            <a:cxnLst/>
            <a:rect l="l" t="t" r="r" b="b"/>
            <a:pathLst>
              <a:path w="119379" h="119380">
                <a:moveTo>
                  <a:pt x="0" y="119113"/>
                </a:moveTo>
                <a:lnTo>
                  <a:pt x="119113" y="119113"/>
                </a:lnTo>
                <a:lnTo>
                  <a:pt x="119113" y="0"/>
                </a:lnTo>
                <a:lnTo>
                  <a:pt x="0" y="0"/>
                </a:lnTo>
                <a:lnTo>
                  <a:pt x="0" y="11911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48703" y="1942350"/>
            <a:ext cx="119380" cy="119380"/>
          </a:xfrm>
          <a:custGeom>
            <a:avLst/>
            <a:gdLst/>
            <a:ahLst/>
            <a:cxnLst/>
            <a:rect l="l" t="t" r="r" b="b"/>
            <a:pathLst>
              <a:path w="119379" h="119380">
                <a:moveTo>
                  <a:pt x="0" y="119113"/>
                </a:moveTo>
                <a:lnTo>
                  <a:pt x="119113" y="119113"/>
                </a:lnTo>
                <a:lnTo>
                  <a:pt x="119113" y="0"/>
                </a:lnTo>
                <a:lnTo>
                  <a:pt x="0" y="0"/>
                </a:lnTo>
                <a:lnTo>
                  <a:pt x="0" y="11911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48703" y="2297328"/>
            <a:ext cx="119380" cy="119380"/>
          </a:xfrm>
          <a:custGeom>
            <a:avLst/>
            <a:gdLst/>
            <a:ahLst/>
            <a:cxnLst/>
            <a:rect l="l" t="t" r="r" b="b"/>
            <a:pathLst>
              <a:path w="119379" h="119380">
                <a:moveTo>
                  <a:pt x="0" y="119113"/>
                </a:moveTo>
                <a:lnTo>
                  <a:pt x="119113" y="119113"/>
                </a:lnTo>
                <a:lnTo>
                  <a:pt x="119113" y="0"/>
                </a:lnTo>
                <a:lnTo>
                  <a:pt x="0" y="0"/>
                </a:lnTo>
                <a:lnTo>
                  <a:pt x="0" y="11911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48703" y="2652318"/>
            <a:ext cx="119380" cy="119380"/>
          </a:xfrm>
          <a:custGeom>
            <a:avLst/>
            <a:gdLst/>
            <a:ahLst/>
            <a:cxnLst/>
            <a:rect l="l" t="t" r="r" b="b"/>
            <a:pathLst>
              <a:path w="119379" h="119380">
                <a:moveTo>
                  <a:pt x="0" y="119113"/>
                </a:moveTo>
                <a:lnTo>
                  <a:pt x="119113" y="119113"/>
                </a:lnTo>
                <a:lnTo>
                  <a:pt x="119113" y="0"/>
                </a:lnTo>
                <a:lnTo>
                  <a:pt x="0" y="0"/>
                </a:lnTo>
                <a:lnTo>
                  <a:pt x="0" y="11911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48703" y="3007296"/>
            <a:ext cx="119380" cy="119380"/>
          </a:xfrm>
          <a:custGeom>
            <a:avLst/>
            <a:gdLst/>
            <a:ahLst/>
            <a:cxnLst/>
            <a:rect l="l" t="t" r="r" b="b"/>
            <a:pathLst>
              <a:path w="119379" h="119380">
                <a:moveTo>
                  <a:pt x="0" y="119113"/>
                </a:moveTo>
                <a:lnTo>
                  <a:pt x="119113" y="119113"/>
                </a:lnTo>
                <a:lnTo>
                  <a:pt x="119113" y="0"/>
                </a:lnTo>
                <a:lnTo>
                  <a:pt x="0" y="0"/>
                </a:lnTo>
                <a:lnTo>
                  <a:pt x="0" y="11911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467423" y="824089"/>
            <a:ext cx="3747770" cy="249364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69545" marR="540385" indent="-157480">
              <a:lnSpc>
                <a:spcPct val="102600"/>
              </a:lnSpc>
              <a:spcBef>
                <a:spcPts val="55"/>
              </a:spcBef>
              <a:buClr>
                <a:srgbClr val="FFFFFF"/>
              </a:buClr>
              <a:buSzPct val="72727"/>
              <a:buAutoNum type="arabicPlain"/>
              <a:tabLst>
                <a:tab pos="170180" algn="l"/>
              </a:tabLst>
            </a:pPr>
            <a:r>
              <a:rPr sz="1100" spc="-10" dirty="0">
                <a:latin typeface="Arial"/>
                <a:cs typeface="Arial"/>
              </a:rPr>
              <a:t>The WBS and </a:t>
            </a:r>
            <a:r>
              <a:rPr sz="1100" spc="-5" dirty="0">
                <a:latin typeface="Arial"/>
                <a:cs typeface="Arial"/>
              </a:rPr>
              <a:t>work description should </a:t>
            </a:r>
            <a:r>
              <a:rPr sz="1100" spc="-10" dirty="0">
                <a:latin typeface="Arial"/>
                <a:cs typeface="Arial"/>
              </a:rPr>
              <a:t>be </a:t>
            </a:r>
            <a:r>
              <a:rPr sz="1100" spc="-5" dirty="0">
                <a:latin typeface="Arial"/>
                <a:cs typeface="Arial"/>
              </a:rPr>
              <a:t>easy to  understand</a:t>
            </a:r>
            <a:endParaRPr sz="1100">
              <a:latin typeface="Arial"/>
              <a:cs typeface="Arial"/>
            </a:endParaRPr>
          </a:p>
          <a:p>
            <a:pPr marL="169545" marR="204470" indent="-157480">
              <a:lnSpc>
                <a:spcPct val="102699"/>
              </a:lnSpc>
              <a:spcBef>
                <a:spcPts val="85"/>
              </a:spcBef>
              <a:buClr>
                <a:srgbClr val="FFFFFF"/>
              </a:buClr>
              <a:buSzPct val="72727"/>
              <a:buAutoNum type="arabicPlain"/>
              <a:tabLst>
                <a:tab pos="170180" algn="l"/>
              </a:tabLst>
            </a:pPr>
            <a:r>
              <a:rPr sz="1100" spc="-5" dirty="0">
                <a:latin typeface="Arial"/>
                <a:cs typeface="Arial"/>
              </a:rPr>
              <a:t>All schedules should </a:t>
            </a:r>
            <a:r>
              <a:rPr sz="1100" spc="-15" dirty="0">
                <a:latin typeface="Arial"/>
                <a:cs typeface="Arial"/>
              </a:rPr>
              <a:t>follow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5" dirty="0">
                <a:latin typeface="Arial"/>
                <a:cs typeface="Arial"/>
              </a:rPr>
              <a:t>WBS, </a:t>
            </a:r>
            <a:r>
              <a:rPr sz="1100" spc="-5" dirty="0">
                <a:latin typeface="Arial"/>
                <a:cs typeface="Arial"/>
              </a:rPr>
              <a:t>not the other </a:t>
            </a:r>
            <a:r>
              <a:rPr sz="1100" spc="-25" dirty="0">
                <a:latin typeface="Arial"/>
                <a:cs typeface="Arial"/>
              </a:rPr>
              <a:t>way  </a:t>
            </a:r>
            <a:r>
              <a:rPr sz="1100" spc="-5" dirty="0">
                <a:latin typeface="Arial"/>
                <a:cs typeface="Arial"/>
              </a:rPr>
              <a:t>around</a:t>
            </a:r>
            <a:endParaRPr sz="1100">
              <a:latin typeface="Arial"/>
              <a:cs typeface="Arial"/>
            </a:endParaRPr>
          </a:p>
          <a:p>
            <a:pPr marL="169545" indent="-157480">
              <a:lnSpc>
                <a:spcPct val="100000"/>
              </a:lnSpc>
              <a:spcBef>
                <a:spcPts val="120"/>
              </a:spcBef>
              <a:buClr>
                <a:srgbClr val="FFFFFF"/>
              </a:buClr>
              <a:buSzPct val="72727"/>
              <a:buAutoNum type="arabicPlain"/>
              <a:tabLst>
                <a:tab pos="170180" algn="l"/>
              </a:tabLst>
            </a:pPr>
            <a:r>
              <a:rPr sz="1100" spc="-15" dirty="0">
                <a:latin typeface="Arial"/>
                <a:cs typeface="Arial"/>
              </a:rPr>
              <a:t>Work </a:t>
            </a:r>
            <a:r>
              <a:rPr sz="1100" spc="-5" dirty="0">
                <a:latin typeface="Arial"/>
                <a:cs typeface="Arial"/>
              </a:rPr>
              <a:t>should not </a:t>
            </a:r>
            <a:r>
              <a:rPr sz="1100" spc="-10" dirty="0">
                <a:latin typeface="Arial"/>
                <a:cs typeface="Arial"/>
              </a:rPr>
              <a:t>be </a:t>
            </a:r>
            <a:r>
              <a:rPr sz="1100" spc="-5" dirty="0">
                <a:latin typeface="Arial"/>
                <a:cs typeface="Arial"/>
              </a:rPr>
              <a:t>subdivided to the </a:t>
            </a:r>
            <a:r>
              <a:rPr sz="1100" spc="-15" dirty="0">
                <a:latin typeface="Arial"/>
                <a:cs typeface="Arial"/>
              </a:rPr>
              <a:t>lowest </a:t>
            </a:r>
            <a:r>
              <a:rPr sz="1100" spc="-10" dirty="0">
                <a:latin typeface="Arial"/>
                <a:cs typeface="Arial"/>
              </a:rPr>
              <a:t>possible</a:t>
            </a:r>
            <a:r>
              <a:rPr sz="1100" spc="25" dirty="0">
                <a:latin typeface="Arial"/>
                <a:cs typeface="Arial"/>
              </a:rPr>
              <a:t> </a:t>
            </a:r>
            <a:r>
              <a:rPr sz="1100" spc="-20" dirty="0">
                <a:latin typeface="Arial"/>
                <a:cs typeface="Arial"/>
              </a:rPr>
              <a:t>level</a:t>
            </a:r>
            <a:endParaRPr sz="1100">
              <a:latin typeface="Arial"/>
              <a:cs typeface="Arial"/>
            </a:endParaRPr>
          </a:p>
          <a:p>
            <a:pPr marL="169545">
              <a:lnSpc>
                <a:spcPct val="100000"/>
              </a:lnSpc>
              <a:spcBef>
                <a:spcPts val="35"/>
              </a:spcBef>
            </a:pPr>
            <a:r>
              <a:rPr sz="1100" spc="-5" dirty="0">
                <a:latin typeface="Arial"/>
                <a:cs typeface="Arial"/>
              </a:rPr>
              <a:t>- it is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inefficient</a:t>
            </a:r>
            <a:endParaRPr sz="1100">
              <a:latin typeface="Arial"/>
              <a:cs typeface="Arial"/>
            </a:endParaRPr>
          </a:p>
          <a:p>
            <a:pPr marL="169545" marR="99060" indent="-157480">
              <a:lnSpc>
                <a:spcPct val="102699"/>
              </a:lnSpc>
              <a:spcBef>
                <a:spcPts val="85"/>
              </a:spcBef>
              <a:buClr>
                <a:srgbClr val="FFFFFF"/>
              </a:buClr>
              <a:buSzPct val="72727"/>
              <a:buAutoNum type="arabicPlain" startAt="4"/>
              <a:tabLst>
                <a:tab pos="170180" algn="l"/>
              </a:tabLst>
            </a:pPr>
            <a:r>
              <a:rPr sz="1100" spc="-10" dirty="0">
                <a:latin typeface="Arial"/>
                <a:cs typeface="Arial"/>
              </a:rPr>
              <a:t>The WBS </a:t>
            </a:r>
            <a:r>
              <a:rPr sz="1100" spc="-5" dirty="0">
                <a:latin typeface="Arial"/>
                <a:cs typeface="Arial"/>
              </a:rPr>
              <a:t>normally changes </a:t>
            </a:r>
            <a:r>
              <a:rPr sz="1100" spc="-20" dirty="0">
                <a:latin typeface="Arial"/>
                <a:cs typeface="Arial"/>
              </a:rPr>
              <a:t>over </a:t>
            </a:r>
            <a:r>
              <a:rPr sz="1100" spc="-5" dirty="0">
                <a:latin typeface="Arial"/>
                <a:cs typeface="Arial"/>
              </a:rPr>
              <a:t>the course of </a:t>
            </a:r>
            <a:r>
              <a:rPr sz="1100" spc="-10" dirty="0">
                <a:latin typeface="Arial"/>
                <a:cs typeface="Arial"/>
              </a:rPr>
              <a:t>a </a:t>
            </a:r>
            <a:r>
              <a:rPr sz="1100" spc="-5" dirty="0">
                <a:latin typeface="Arial"/>
                <a:cs typeface="Arial"/>
              </a:rPr>
              <a:t>project;  </a:t>
            </a:r>
            <a:r>
              <a:rPr sz="1100" spc="-10" dirty="0">
                <a:latin typeface="Arial"/>
                <a:cs typeface="Arial"/>
              </a:rPr>
              <a:t>build </a:t>
            </a:r>
            <a:r>
              <a:rPr sz="1100" spc="-5" dirty="0">
                <a:latin typeface="Arial"/>
                <a:cs typeface="Arial"/>
              </a:rPr>
              <a:t>in </a:t>
            </a:r>
            <a:r>
              <a:rPr sz="1100" spc="-10" dirty="0">
                <a:latin typeface="Arial"/>
                <a:cs typeface="Arial"/>
              </a:rPr>
              <a:t>flexibility</a:t>
            </a:r>
            <a:endParaRPr sz="1100">
              <a:latin typeface="Arial"/>
              <a:cs typeface="Arial"/>
            </a:endParaRPr>
          </a:p>
          <a:p>
            <a:pPr marL="169545" marR="66040" indent="-157480">
              <a:lnSpc>
                <a:spcPct val="102600"/>
              </a:lnSpc>
              <a:spcBef>
                <a:spcPts val="85"/>
              </a:spcBef>
              <a:buClr>
                <a:srgbClr val="FFFFFF"/>
              </a:buClr>
              <a:buSzPct val="72727"/>
              <a:buAutoNum type="arabicPlain" startAt="4"/>
              <a:tabLst>
                <a:tab pos="170180" algn="l"/>
              </a:tabLst>
            </a:pPr>
            <a:r>
              <a:rPr sz="1100" spc="-10" dirty="0">
                <a:latin typeface="Arial"/>
                <a:cs typeface="Arial"/>
              </a:rPr>
              <a:t>The WBS </a:t>
            </a:r>
            <a:r>
              <a:rPr sz="1100" spc="-5" dirty="0">
                <a:latin typeface="Arial"/>
                <a:cs typeface="Arial"/>
              </a:rPr>
              <a:t>can act as </a:t>
            </a:r>
            <a:r>
              <a:rPr sz="1100" spc="-10" dirty="0">
                <a:latin typeface="Arial"/>
                <a:cs typeface="Arial"/>
              </a:rPr>
              <a:t>a </a:t>
            </a:r>
            <a:r>
              <a:rPr sz="1100" spc="-5" dirty="0">
                <a:latin typeface="Arial"/>
                <a:cs typeface="Arial"/>
              </a:rPr>
              <a:t>list of milestones that can </a:t>
            </a:r>
            <a:r>
              <a:rPr sz="1100" spc="-10" dirty="0">
                <a:latin typeface="Arial"/>
                <a:cs typeface="Arial"/>
              </a:rPr>
              <a:t>be used  </a:t>
            </a:r>
            <a:r>
              <a:rPr sz="1100" spc="-5" dirty="0">
                <a:latin typeface="Arial"/>
                <a:cs typeface="Arial"/>
              </a:rPr>
              <a:t>to assist </a:t>
            </a:r>
            <a:r>
              <a:rPr sz="1100" spc="-10" dirty="0">
                <a:latin typeface="Arial"/>
                <a:cs typeface="Arial"/>
              </a:rPr>
              <a:t>communication </a:t>
            </a: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0" dirty="0">
                <a:latin typeface="Arial"/>
                <a:cs typeface="Arial"/>
              </a:rPr>
              <a:t>progress</a:t>
            </a:r>
            <a:endParaRPr sz="1100">
              <a:latin typeface="Arial"/>
              <a:cs typeface="Arial"/>
            </a:endParaRPr>
          </a:p>
          <a:p>
            <a:pPr marL="169545" marR="473075" indent="-157480">
              <a:lnSpc>
                <a:spcPct val="102699"/>
              </a:lnSpc>
              <a:spcBef>
                <a:spcPts val="85"/>
              </a:spcBef>
              <a:buClr>
                <a:srgbClr val="FFFFFF"/>
              </a:buClr>
              <a:buSzPct val="72727"/>
              <a:buAutoNum type="arabicPlain" startAt="4"/>
              <a:tabLst>
                <a:tab pos="170180" algn="l"/>
              </a:tabLst>
            </a:pPr>
            <a:r>
              <a:rPr sz="1100" spc="-10" dirty="0">
                <a:latin typeface="Arial"/>
                <a:cs typeface="Arial"/>
              </a:rPr>
              <a:t>The WBS </a:t>
            </a:r>
            <a:r>
              <a:rPr sz="1100" spc="-5" dirty="0">
                <a:latin typeface="Arial"/>
                <a:cs typeface="Arial"/>
              </a:rPr>
              <a:t>can </a:t>
            </a:r>
            <a:r>
              <a:rPr sz="1100" spc="-10" dirty="0">
                <a:latin typeface="Arial"/>
                <a:cs typeface="Arial"/>
              </a:rPr>
              <a:t>be used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segregate </a:t>
            </a:r>
            <a:r>
              <a:rPr sz="1100" spc="-5" dirty="0">
                <a:latin typeface="Arial"/>
                <a:cs typeface="Arial"/>
              </a:rPr>
              <a:t>recurring from  non-recurring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costs</a:t>
            </a:r>
            <a:endParaRPr sz="1100">
              <a:latin typeface="Arial"/>
              <a:cs typeface="Arial"/>
            </a:endParaRPr>
          </a:p>
          <a:p>
            <a:pPr marL="169545" marR="59690" indent="-157480">
              <a:lnSpc>
                <a:spcPct val="102600"/>
              </a:lnSpc>
              <a:spcBef>
                <a:spcPts val="85"/>
              </a:spcBef>
              <a:buClr>
                <a:srgbClr val="FFFFFF"/>
              </a:buClr>
              <a:buSzPct val="72727"/>
              <a:buAutoNum type="arabicPlain" startAt="4"/>
              <a:tabLst>
                <a:tab pos="170180" algn="l"/>
              </a:tabLst>
            </a:pPr>
            <a:r>
              <a:rPr sz="1100" spc="-5" dirty="0">
                <a:latin typeface="Arial"/>
                <a:cs typeface="Arial"/>
              </a:rPr>
              <a:t>Most </a:t>
            </a:r>
            <a:r>
              <a:rPr sz="1100" spc="-10" dirty="0">
                <a:latin typeface="Arial"/>
                <a:cs typeface="Arial"/>
              </a:rPr>
              <a:t>WBS </a:t>
            </a:r>
            <a:r>
              <a:rPr sz="1100" spc="-5" dirty="0">
                <a:latin typeface="Arial"/>
                <a:cs typeface="Arial"/>
              </a:rPr>
              <a:t>elements </a:t>
            </a:r>
            <a:r>
              <a:rPr sz="1100" spc="-10" dirty="0">
                <a:latin typeface="Arial"/>
                <a:cs typeface="Arial"/>
              </a:rPr>
              <a:t>range </a:t>
            </a:r>
            <a:r>
              <a:rPr sz="1100" spc="-5" dirty="0">
                <a:latin typeface="Arial"/>
                <a:cs typeface="Arial"/>
              </a:rPr>
              <a:t>from </a:t>
            </a:r>
            <a:r>
              <a:rPr sz="1100" spc="-10" dirty="0">
                <a:latin typeface="Arial"/>
                <a:cs typeface="Arial"/>
              </a:rPr>
              <a:t>0.5%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2.5% </a:t>
            </a:r>
            <a:r>
              <a:rPr sz="1100" spc="-5" dirty="0">
                <a:latin typeface="Arial"/>
                <a:cs typeface="Arial"/>
              </a:rPr>
              <a:t>of the total  project </a:t>
            </a:r>
            <a:r>
              <a:rPr sz="1100" spc="-10" dirty="0">
                <a:latin typeface="Arial"/>
                <a:cs typeface="Arial"/>
              </a:rPr>
              <a:t>budget </a:t>
            </a:r>
            <a:r>
              <a:rPr sz="1100" spc="-5" dirty="0">
                <a:latin typeface="Arial"/>
                <a:cs typeface="Arial"/>
              </a:rPr>
              <a:t>- </a:t>
            </a:r>
            <a:r>
              <a:rPr sz="1100" spc="-10" dirty="0">
                <a:latin typeface="Arial"/>
                <a:cs typeface="Arial"/>
              </a:rPr>
              <a:t>200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40</a:t>
            </a:r>
            <a:r>
              <a:rPr sz="1100" spc="-5" dirty="0">
                <a:latin typeface="Arial"/>
                <a:cs typeface="Arial"/>
              </a:rPr>
              <a:t> items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44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0" name="Ink 19"/>
              <p14:cNvContentPartPr/>
              <p14:nvPr/>
            </p14:nvContentPartPr>
            <p14:xfrm>
              <a:off x="832320" y="975960"/>
              <a:ext cx="2493720" cy="235296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9440" y="971280"/>
                <a:ext cx="2503440" cy="23659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tasks and</a:t>
            </a:r>
            <a:r>
              <a:rPr sz="1400" spc="-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sub-tasks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57214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78217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2144052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78738" y="2479294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47294" y="1239543"/>
            <a:ext cx="3763645" cy="134429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10" dirty="0">
                <a:latin typeface="Arial"/>
                <a:cs typeface="Arial"/>
              </a:rPr>
              <a:t>WBS </a:t>
            </a:r>
            <a:r>
              <a:rPr sz="1100" spc="-5" dirty="0">
                <a:latin typeface="Arial"/>
                <a:cs typeface="Arial"/>
              </a:rPr>
              <a:t>tasks should: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4"/>
              </a:spcBef>
            </a:pPr>
            <a:r>
              <a:rPr sz="1100" spc="-20" dirty="0">
                <a:latin typeface="Arial"/>
                <a:cs typeface="Arial"/>
              </a:rPr>
              <a:t>Have </a:t>
            </a:r>
            <a:r>
              <a:rPr sz="1100" spc="-5" dirty="0">
                <a:latin typeface="Arial"/>
                <a:cs typeface="Arial"/>
              </a:rPr>
              <a:t>clearly defined </a:t>
            </a:r>
            <a:r>
              <a:rPr sz="1100" dirty="0">
                <a:latin typeface="Arial"/>
                <a:cs typeface="Arial"/>
              </a:rPr>
              <a:t>start </a:t>
            </a:r>
            <a:r>
              <a:rPr sz="1100" spc="-10" dirty="0">
                <a:latin typeface="Arial"/>
                <a:cs typeface="Arial"/>
              </a:rPr>
              <a:t>and end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dates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99"/>
              </a:lnSpc>
              <a:spcBef>
                <a:spcPts val="295"/>
              </a:spcBef>
            </a:pPr>
            <a:r>
              <a:rPr sz="1100" spc="-10" dirty="0">
                <a:latin typeface="Arial"/>
                <a:cs typeface="Arial"/>
              </a:rPr>
              <a:t>Be usable </a:t>
            </a:r>
            <a:r>
              <a:rPr sz="1100" spc="-5" dirty="0">
                <a:latin typeface="Arial"/>
                <a:cs typeface="Arial"/>
              </a:rPr>
              <a:t>as </a:t>
            </a:r>
            <a:r>
              <a:rPr sz="1100" spc="-10" dirty="0">
                <a:latin typeface="Arial"/>
                <a:cs typeface="Arial"/>
              </a:rPr>
              <a:t>a communications </a:t>
            </a:r>
            <a:r>
              <a:rPr sz="1100" spc="-5" dirty="0">
                <a:latin typeface="Arial"/>
                <a:cs typeface="Arial"/>
              </a:rPr>
              <a:t>tool in which results can  </a:t>
            </a:r>
            <a:r>
              <a:rPr sz="1100" spc="-10" dirty="0">
                <a:latin typeface="Arial"/>
                <a:cs typeface="Arial"/>
              </a:rPr>
              <a:t>be compared </a:t>
            </a:r>
            <a:r>
              <a:rPr sz="1100" spc="-5" dirty="0">
                <a:latin typeface="Arial"/>
                <a:cs typeface="Arial"/>
              </a:rPr>
              <a:t>with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expectations</a:t>
            </a:r>
            <a:endParaRPr sz="1100">
              <a:latin typeface="Arial"/>
              <a:cs typeface="Arial"/>
            </a:endParaRPr>
          </a:p>
          <a:p>
            <a:pPr marL="289560" marR="101600">
              <a:lnSpc>
                <a:spcPts val="1200"/>
              </a:lnSpc>
              <a:spcBef>
                <a:spcPts val="315"/>
              </a:spcBef>
            </a:pPr>
            <a:r>
              <a:rPr sz="1100" spc="-10" dirty="0">
                <a:latin typeface="Arial"/>
                <a:cs typeface="Arial"/>
              </a:rPr>
              <a:t>Be </a:t>
            </a:r>
            <a:r>
              <a:rPr sz="1100" spc="-5" dirty="0">
                <a:latin typeface="Arial"/>
                <a:cs typeface="Arial"/>
              </a:rPr>
              <a:t>estimated </a:t>
            </a:r>
            <a:r>
              <a:rPr sz="1100" spc="-10" dirty="0">
                <a:latin typeface="Arial"/>
                <a:cs typeface="Arial"/>
              </a:rPr>
              <a:t>on a </a:t>
            </a:r>
            <a:r>
              <a:rPr sz="1100" spc="-5" dirty="0">
                <a:latin typeface="Arial"/>
                <a:cs typeface="Arial"/>
              </a:rPr>
              <a:t>‘total’ time </a:t>
            </a:r>
            <a:r>
              <a:rPr sz="1100" spc="-10" dirty="0">
                <a:latin typeface="Arial"/>
                <a:cs typeface="Arial"/>
              </a:rPr>
              <a:t>duration, </a:t>
            </a:r>
            <a:r>
              <a:rPr sz="1100" spc="-5" dirty="0">
                <a:latin typeface="Arial"/>
                <a:cs typeface="Arial"/>
              </a:rPr>
              <a:t>not </a:t>
            </a:r>
            <a:r>
              <a:rPr sz="1100" spc="-10" dirty="0">
                <a:latin typeface="Arial"/>
                <a:cs typeface="Arial"/>
              </a:rPr>
              <a:t>when a </a:t>
            </a:r>
            <a:r>
              <a:rPr sz="1100" spc="-5" dirty="0">
                <a:latin typeface="Arial"/>
                <a:cs typeface="Arial"/>
              </a:rPr>
              <a:t>task  should </a:t>
            </a:r>
            <a:r>
              <a:rPr sz="1100" dirty="0">
                <a:latin typeface="Arial"/>
                <a:cs typeface="Arial"/>
              </a:rPr>
              <a:t>start </a:t>
            </a:r>
            <a:r>
              <a:rPr sz="1100" spc="-10" dirty="0">
                <a:latin typeface="Arial"/>
                <a:cs typeface="Arial"/>
              </a:rPr>
              <a:t>and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end</a:t>
            </a:r>
            <a:endParaRPr sz="1100">
              <a:latin typeface="Arial"/>
              <a:cs typeface="Arial"/>
            </a:endParaRPr>
          </a:p>
          <a:p>
            <a:pPr marL="566420">
              <a:lnSpc>
                <a:spcPct val="100000"/>
              </a:lnSpc>
              <a:spcBef>
                <a:spcPts val="150"/>
              </a:spcBef>
            </a:pPr>
            <a:r>
              <a:rPr sz="1000" dirty="0">
                <a:latin typeface="Arial"/>
                <a:cs typeface="Arial"/>
              </a:rPr>
              <a:t>Necessary </a:t>
            </a:r>
            <a:r>
              <a:rPr sz="1000" spc="-15" dirty="0">
                <a:latin typeface="Arial"/>
                <a:cs typeface="Arial"/>
              </a:rPr>
              <a:t>for </a:t>
            </a:r>
            <a:r>
              <a:rPr sz="1000" spc="-5" dirty="0">
                <a:latin typeface="Arial"/>
                <a:cs typeface="Arial"/>
              </a:rPr>
              <a:t>correct scheduling and network</a:t>
            </a:r>
            <a:r>
              <a:rPr sz="1000" spc="15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analysis</a:t>
            </a:r>
            <a:endParaRPr sz="1000">
              <a:latin typeface="Arial"/>
              <a:cs typeface="Arial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45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/>
              <p14:cNvContentPartPr/>
              <p14:nvPr/>
            </p14:nvContentPartPr>
            <p14:xfrm>
              <a:off x="1896480" y="850320"/>
              <a:ext cx="1156680" cy="150588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88200" y="833760"/>
                <a:ext cx="1178280" cy="1530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Work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FFFFFF"/>
                </a:solidFill>
                <a:latin typeface="Arial"/>
                <a:cs typeface="Arial"/>
              </a:rPr>
              <a:t>Packages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11373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49584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87796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43213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81424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347294" y="781136"/>
            <a:ext cx="3877310" cy="252857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5" dirty="0">
                <a:latin typeface="Arial"/>
                <a:cs typeface="Arial"/>
              </a:rPr>
              <a:t>Characteristics: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Represents the units of work at the </a:t>
            </a:r>
            <a:r>
              <a:rPr sz="1100" spc="-20" dirty="0">
                <a:latin typeface="Arial"/>
                <a:cs typeface="Arial"/>
              </a:rPr>
              <a:t>level </a:t>
            </a:r>
            <a:r>
              <a:rPr sz="1100" spc="-10" dirty="0">
                <a:latin typeface="Arial"/>
                <a:cs typeface="Arial"/>
              </a:rPr>
              <a:t>where </a:t>
            </a:r>
            <a:r>
              <a:rPr sz="1100" spc="-5" dirty="0">
                <a:latin typeface="Arial"/>
                <a:cs typeface="Arial"/>
              </a:rPr>
              <a:t>the work is  </a:t>
            </a:r>
            <a:r>
              <a:rPr sz="1100" spc="-10" dirty="0">
                <a:latin typeface="Arial"/>
                <a:cs typeface="Arial"/>
              </a:rPr>
              <a:t>performed</a:t>
            </a:r>
            <a:endParaRPr sz="1100">
              <a:latin typeface="Arial"/>
              <a:cs typeface="Arial"/>
            </a:endParaRPr>
          </a:p>
          <a:p>
            <a:pPr marL="289560" marR="229870">
              <a:lnSpc>
                <a:spcPct val="102699"/>
              </a:lnSpc>
              <a:spcBef>
                <a:spcPts val="295"/>
              </a:spcBef>
            </a:pPr>
            <a:r>
              <a:rPr sz="1100" spc="-5" dirty="0">
                <a:latin typeface="Arial"/>
                <a:cs typeface="Arial"/>
              </a:rPr>
              <a:t>Clearly distinguishes </a:t>
            </a:r>
            <a:r>
              <a:rPr sz="1100" spc="-10" dirty="0">
                <a:latin typeface="Arial"/>
                <a:cs typeface="Arial"/>
              </a:rPr>
              <a:t>one </a:t>
            </a:r>
            <a:r>
              <a:rPr sz="1100" spc="-5" dirty="0">
                <a:latin typeface="Arial"/>
                <a:cs typeface="Arial"/>
              </a:rPr>
              <a:t>work </a:t>
            </a:r>
            <a:r>
              <a:rPr sz="1100" spc="-10" dirty="0">
                <a:latin typeface="Arial"/>
                <a:cs typeface="Arial"/>
              </a:rPr>
              <a:t>package </a:t>
            </a:r>
            <a:r>
              <a:rPr sz="1100" spc="-5" dirty="0">
                <a:latin typeface="Arial"/>
                <a:cs typeface="Arial"/>
              </a:rPr>
              <a:t>from all others  assigned to </a:t>
            </a:r>
            <a:r>
              <a:rPr sz="1100" spc="-10" dirty="0">
                <a:latin typeface="Arial"/>
                <a:cs typeface="Arial"/>
              </a:rPr>
              <a:t>a </a:t>
            </a:r>
            <a:r>
              <a:rPr sz="1100" spc="-5" dirty="0">
                <a:latin typeface="Arial"/>
                <a:cs typeface="Arial"/>
              </a:rPr>
              <a:t>functional</a:t>
            </a:r>
            <a:r>
              <a:rPr sz="1100" spc="-10" dirty="0">
                <a:latin typeface="Arial"/>
                <a:cs typeface="Arial"/>
              </a:rPr>
              <a:t> group</a:t>
            </a:r>
            <a:endParaRPr sz="1100">
              <a:latin typeface="Arial"/>
              <a:cs typeface="Arial"/>
            </a:endParaRPr>
          </a:p>
          <a:p>
            <a:pPr marL="289560" marR="26797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Contains clearly defined </a:t>
            </a:r>
            <a:r>
              <a:rPr sz="1100" dirty="0">
                <a:latin typeface="Arial"/>
                <a:cs typeface="Arial"/>
              </a:rPr>
              <a:t>start </a:t>
            </a:r>
            <a:r>
              <a:rPr sz="1100" spc="-10" dirty="0">
                <a:latin typeface="Arial"/>
                <a:cs typeface="Arial"/>
              </a:rPr>
              <a:t>and end </a:t>
            </a:r>
            <a:r>
              <a:rPr sz="1100" spc="-5" dirty="0">
                <a:latin typeface="Arial"/>
                <a:cs typeface="Arial"/>
              </a:rPr>
              <a:t>dates that are  </a:t>
            </a:r>
            <a:r>
              <a:rPr sz="1100" spc="-10" dirty="0">
                <a:latin typeface="Arial"/>
                <a:cs typeface="Arial"/>
              </a:rPr>
              <a:t>representative </a:t>
            </a:r>
            <a:r>
              <a:rPr sz="1100" spc="-5" dirty="0">
                <a:latin typeface="Arial"/>
                <a:cs typeface="Arial"/>
              </a:rPr>
              <a:t>of </a:t>
            </a:r>
            <a:r>
              <a:rPr sz="1100" spc="-10" dirty="0">
                <a:latin typeface="Arial"/>
                <a:cs typeface="Arial"/>
              </a:rPr>
              <a:t>physical </a:t>
            </a:r>
            <a:r>
              <a:rPr sz="1100" spc="-5" dirty="0">
                <a:latin typeface="Arial"/>
                <a:cs typeface="Arial"/>
              </a:rPr>
              <a:t>accomplishment (done after  scheduling)</a:t>
            </a:r>
            <a:endParaRPr sz="1100">
              <a:latin typeface="Arial"/>
              <a:cs typeface="Arial"/>
            </a:endParaRPr>
          </a:p>
          <a:p>
            <a:pPr marL="289560" marR="13335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Specifies </a:t>
            </a:r>
            <a:r>
              <a:rPr sz="1100" spc="-10" dirty="0">
                <a:latin typeface="Arial"/>
                <a:cs typeface="Arial"/>
              </a:rPr>
              <a:t>a budget </a:t>
            </a:r>
            <a:r>
              <a:rPr sz="1100" spc="-5" dirty="0">
                <a:latin typeface="Arial"/>
                <a:cs typeface="Arial"/>
              </a:rPr>
              <a:t>in </a:t>
            </a:r>
            <a:r>
              <a:rPr sz="1100" dirty="0">
                <a:latin typeface="Arial"/>
                <a:cs typeface="Arial"/>
              </a:rPr>
              <a:t>terms </a:t>
            </a:r>
            <a:r>
              <a:rPr sz="1100" spc="-5" dirty="0">
                <a:latin typeface="Arial"/>
                <a:cs typeface="Arial"/>
              </a:rPr>
              <a:t>of </a:t>
            </a:r>
            <a:r>
              <a:rPr sz="1100" spc="-15" dirty="0">
                <a:latin typeface="Arial"/>
                <a:cs typeface="Arial"/>
              </a:rPr>
              <a:t>money </a:t>
            </a:r>
            <a:r>
              <a:rPr sz="1100" spc="15" dirty="0">
                <a:latin typeface="Arial"/>
                <a:cs typeface="Arial"/>
              </a:rPr>
              <a:t>(</a:t>
            </a:r>
            <a:r>
              <a:rPr sz="1100" spc="15" dirty="0">
                <a:latin typeface="Century Gothic"/>
                <a:cs typeface="Century Gothic"/>
              </a:rPr>
              <a:t>e</a:t>
            </a:r>
            <a:r>
              <a:rPr sz="1100" spc="15" dirty="0">
                <a:latin typeface="Arial"/>
                <a:cs typeface="Arial"/>
              </a:rPr>
              <a:t>), </a:t>
            </a:r>
            <a:r>
              <a:rPr sz="1100" spc="-10" dirty="0">
                <a:latin typeface="Arial"/>
                <a:cs typeface="Arial"/>
              </a:rPr>
              <a:t>man-hours, </a:t>
            </a:r>
            <a:r>
              <a:rPr sz="1100" spc="-5" dirty="0">
                <a:latin typeface="Arial"/>
                <a:cs typeface="Arial"/>
              </a:rPr>
              <a:t>or  other </a:t>
            </a:r>
            <a:r>
              <a:rPr sz="1100" spc="-10" dirty="0">
                <a:latin typeface="Arial"/>
                <a:cs typeface="Arial"/>
              </a:rPr>
              <a:t>measurable </a:t>
            </a:r>
            <a:r>
              <a:rPr sz="1100" spc="-5" dirty="0">
                <a:latin typeface="Arial"/>
                <a:cs typeface="Arial"/>
              </a:rPr>
              <a:t>units</a:t>
            </a:r>
            <a:endParaRPr sz="1100">
              <a:latin typeface="Arial"/>
              <a:cs typeface="Arial"/>
            </a:endParaRPr>
          </a:p>
          <a:p>
            <a:pPr marL="289560" marR="13335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Limits work to </a:t>
            </a:r>
            <a:r>
              <a:rPr sz="1100" spc="-10" dirty="0">
                <a:latin typeface="Arial"/>
                <a:cs typeface="Arial"/>
              </a:rPr>
              <a:t>be performed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relatively </a:t>
            </a:r>
            <a:r>
              <a:rPr sz="1100" dirty="0">
                <a:latin typeface="Arial"/>
                <a:cs typeface="Arial"/>
              </a:rPr>
              <a:t>short </a:t>
            </a:r>
            <a:r>
              <a:rPr sz="1100" spc="-5" dirty="0">
                <a:latin typeface="Arial"/>
                <a:cs typeface="Arial"/>
              </a:rPr>
              <a:t>periods of  </a:t>
            </a:r>
            <a:r>
              <a:rPr sz="1100" spc="-10" dirty="0">
                <a:latin typeface="Arial"/>
                <a:cs typeface="Arial"/>
              </a:rPr>
              <a:t>time.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100" b="1" spc="-5" dirty="0">
                <a:latin typeface="Arial"/>
                <a:cs typeface="Arial"/>
              </a:rPr>
              <a:t>Minimises </a:t>
            </a:r>
            <a:r>
              <a:rPr sz="1100" b="1" spc="-25" dirty="0">
                <a:latin typeface="Arial"/>
                <a:cs typeface="Arial"/>
              </a:rPr>
              <a:t>Work </a:t>
            </a:r>
            <a:r>
              <a:rPr sz="1100" b="1" spc="-5" dirty="0">
                <a:latin typeface="Arial"/>
                <a:cs typeface="Arial"/>
              </a:rPr>
              <a:t>in</a:t>
            </a:r>
            <a:r>
              <a:rPr sz="1100" b="1" spc="10" dirty="0">
                <a:latin typeface="Arial"/>
                <a:cs typeface="Arial"/>
              </a:rPr>
              <a:t> </a:t>
            </a:r>
            <a:r>
              <a:rPr sz="1100" b="1" spc="-10" dirty="0">
                <a:latin typeface="Arial"/>
                <a:cs typeface="Arial"/>
              </a:rPr>
              <a:t>Progress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46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8" name="Ink 17"/>
              <p14:cNvContentPartPr/>
              <p14:nvPr/>
            </p14:nvContentPartPr>
            <p14:xfrm>
              <a:off x="358200" y="999720"/>
              <a:ext cx="2598120" cy="232668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3880" y="993600"/>
                <a:ext cx="2607840" cy="2340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Example 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Work</a:t>
            </a:r>
            <a:r>
              <a:rPr sz="1400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5" dirty="0">
                <a:solidFill>
                  <a:srgbClr val="FFFFFF"/>
                </a:solidFill>
                <a:latin typeface="Arial"/>
                <a:cs typeface="Arial"/>
              </a:rPr>
              <a:t>Package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62221" y="999379"/>
            <a:ext cx="2849464" cy="209776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47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/>
              <p14:cNvContentPartPr/>
              <p14:nvPr/>
            </p14:nvContentPartPr>
            <p14:xfrm>
              <a:off x="567000" y="1281960"/>
              <a:ext cx="1647000" cy="1502640"/>
            </p14:xfrm>
          </p:contentPart>
        </mc:Choice>
        <mc:Fallback>
          <p:pic>
            <p:nvPicPr>
              <p:cNvPr id="13" name="Ink 1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59080" y="1279080"/>
                <a:ext cx="1666440" cy="15138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Dictionary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36258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57261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78264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199268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20271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41274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95363" y="262277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95363" y="283281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95363" y="304284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347294" y="901673"/>
            <a:ext cx="3800475" cy="225425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99"/>
              </a:lnSpc>
              <a:spcBef>
                <a:spcPts val="55"/>
              </a:spcBef>
            </a:pPr>
            <a:r>
              <a:rPr sz="1100" spc="-10" dirty="0">
                <a:latin typeface="Arial"/>
                <a:cs typeface="Arial"/>
              </a:rPr>
              <a:t>The WBS </a:t>
            </a:r>
            <a:r>
              <a:rPr sz="1100" spc="-5" dirty="0">
                <a:latin typeface="Arial"/>
                <a:cs typeface="Arial"/>
              </a:rPr>
              <a:t>dictionary is </a:t>
            </a:r>
            <a:r>
              <a:rPr sz="1100" spc="-10" dirty="0">
                <a:latin typeface="Arial"/>
                <a:cs typeface="Arial"/>
              </a:rPr>
              <a:t>a companion document </a:t>
            </a:r>
            <a:r>
              <a:rPr sz="1100" spc="-5" dirty="0">
                <a:latin typeface="Arial"/>
                <a:cs typeface="Arial"/>
              </a:rPr>
              <a:t>to the </a:t>
            </a:r>
            <a:r>
              <a:rPr sz="1100" spc="-10" dirty="0">
                <a:latin typeface="Arial"/>
                <a:cs typeface="Arial"/>
              </a:rPr>
              <a:t>WBS  The WBS </a:t>
            </a:r>
            <a:r>
              <a:rPr sz="1100" spc="-5" dirty="0">
                <a:latin typeface="Arial"/>
                <a:cs typeface="Arial"/>
              </a:rPr>
              <a:t>dictionary describes the </a:t>
            </a:r>
            <a:r>
              <a:rPr sz="1100" spc="-10" dirty="0">
                <a:latin typeface="Arial"/>
                <a:cs typeface="Arial"/>
              </a:rPr>
              <a:t>WBS </a:t>
            </a:r>
            <a:r>
              <a:rPr sz="1100" spc="-5" dirty="0">
                <a:latin typeface="Arial"/>
                <a:cs typeface="Arial"/>
              </a:rPr>
              <a:t>elements in </a:t>
            </a:r>
            <a:r>
              <a:rPr sz="1100" dirty="0">
                <a:latin typeface="Arial"/>
                <a:cs typeface="Arial"/>
              </a:rPr>
              <a:t>terms</a:t>
            </a:r>
            <a:r>
              <a:rPr sz="1100" spc="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of: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4"/>
              </a:spcBef>
            </a:pPr>
            <a:r>
              <a:rPr sz="1100" spc="-5" dirty="0">
                <a:latin typeface="Arial"/>
                <a:cs typeface="Arial"/>
              </a:rPr>
              <a:t>Account </a:t>
            </a:r>
            <a:r>
              <a:rPr sz="1100" spc="-10" dirty="0">
                <a:latin typeface="Arial"/>
                <a:cs typeface="Arial"/>
              </a:rPr>
              <a:t>Code </a:t>
            </a:r>
            <a:r>
              <a:rPr sz="1100" spc="-5" dirty="0">
                <a:latin typeface="Arial"/>
                <a:cs typeface="Arial"/>
              </a:rPr>
              <a:t>identifier</a:t>
            </a:r>
            <a:endParaRPr sz="1100">
              <a:latin typeface="Arial"/>
              <a:cs typeface="Arial"/>
            </a:endParaRPr>
          </a:p>
          <a:p>
            <a:pPr marL="289560" marR="997585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Description of work </a:t>
            </a:r>
            <a:r>
              <a:rPr sz="1100" spc="-10" dirty="0">
                <a:latin typeface="Arial"/>
                <a:cs typeface="Arial"/>
              </a:rPr>
              <a:t>&amp; </a:t>
            </a:r>
            <a:r>
              <a:rPr sz="1100" spc="-5" dirty="0">
                <a:latin typeface="Arial"/>
                <a:cs typeface="Arial"/>
              </a:rPr>
              <a:t>resources</a:t>
            </a:r>
            <a:r>
              <a:rPr sz="1100" spc="-6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required  Organisation</a:t>
            </a:r>
            <a:r>
              <a:rPr sz="1100" spc="-10" dirty="0">
                <a:latin typeface="Arial"/>
                <a:cs typeface="Arial"/>
              </a:rPr>
              <a:t> responsible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0"/>
              </a:spcBef>
            </a:pPr>
            <a:r>
              <a:rPr sz="1100" spc="-5" dirty="0">
                <a:latin typeface="Arial"/>
                <a:cs typeface="Arial"/>
              </a:rPr>
              <a:t>Milestones</a:t>
            </a:r>
            <a:endParaRPr sz="1100">
              <a:latin typeface="Arial"/>
              <a:cs typeface="Arial"/>
            </a:endParaRPr>
          </a:p>
          <a:p>
            <a:pPr marL="289560" marR="1662430">
              <a:lnSpc>
                <a:spcPct val="125299"/>
              </a:lnSpc>
            </a:pPr>
            <a:r>
              <a:rPr sz="1100" spc="-10" dirty="0">
                <a:latin typeface="Arial"/>
                <a:cs typeface="Arial"/>
              </a:rPr>
              <a:t>Contractual Information  </a:t>
            </a:r>
            <a:r>
              <a:rPr sz="1100" spc="-5" dirty="0">
                <a:latin typeface="Arial"/>
                <a:cs typeface="Arial"/>
              </a:rPr>
              <a:t>Quality Requirements  Associated schedule</a:t>
            </a:r>
            <a:r>
              <a:rPr sz="1100" spc="-8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activities  Estimate of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Cost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5"/>
              </a:spcBef>
            </a:pPr>
            <a:r>
              <a:rPr sz="1100" spc="-10" dirty="0">
                <a:latin typeface="Arial"/>
                <a:cs typeface="Arial"/>
              </a:rPr>
              <a:t>See </a:t>
            </a:r>
            <a:r>
              <a:rPr sz="1100" spc="-15" dirty="0">
                <a:latin typeface="Arial"/>
                <a:cs typeface="Arial"/>
              </a:rPr>
              <a:t>Work </a:t>
            </a:r>
            <a:r>
              <a:rPr sz="1100" spc="-20" dirty="0">
                <a:latin typeface="Arial"/>
                <a:cs typeface="Arial"/>
              </a:rPr>
              <a:t>Package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Header</a:t>
            </a:r>
            <a:endParaRPr sz="1100">
              <a:latin typeface="Arial"/>
              <a:cs typeface="Arial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48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Checklist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08927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78738" y="1272705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78738" y="1424533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78738" y="1576362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78738" y="1728203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193194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95363" y="2141982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95363" y="2524087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95363" y="290619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624395" y="985405"/>
            <a:ext cx="3622040" cy="2033905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85"/>
              </a:spcBef>
            </a:pPr>
            <a:r>
              <a:rPr sz="1100" spc="-15" dirty="0">
                <a:latin typeface="Arial"/>
                <a:cs typeface="Arial"/>
              </a:rPr>
              <a:t>Check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WBS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20" dirty="0">
                <a:latin typeface="Arial"/>
                <a:cs typeface="Arial"/>
              </a:rPr>
              <a:t>for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ts val="1200"/>
              </a:lnSpc>
              <a:spcBef>
                <a:spcPts val="175"/>
              </a:spcBef>
            </a:pPr>
            <a:r>
              <a:rPr sz="1000" spc="-5" dirty="0">
                <a:latin typeface="Arial"/>
                <a:cs typeface="Arial"/>
              </a:rPr>
              <a:t>Completeness</a:t>
            </a:r>
            <a:endParaRPr sz="1000">
              <a:latin typeface="Arial"/>
              <a:cs typeface="Arial"/>
            </a:endParaRPr>
          </a:p>
          <a:p>
            <a:pPr marL="289560" marR="1304290">
              <a:lnSpc>
                <a:spcPts val="1200"/>
              </a:lnSpc>
              <a:spcBef>
                <a:spcPts val="40"/>
              </a:spcBef>
            </a:pPr>
            <a:r>
              <a:rPr sz="1000" spc="-5" dirty="0">
                <a:latin typeface="Arial"/>
                <a:cs typeface="Arial"/>
              </a:rPr>
              <a:t>Anticipated effort (time &amp; resources)  Compatibility</a:t>
            </a:r>
            <a:endParaRPr sz="1000">
              <a:latin typeface="Arial"/>
              <a:cs typeface="Arial"/>
            </a:endParaRPr>
          </a:p>
          <a:p>
            <a:pPr marL="289560">
              <a:lnSpc>
                <a:spcPts val="1150"/>
              </a:lnSpc>
            </a:pPr>
            <a:r>
              <a:rPr sz="1000" spc="-5" dirty="0">
                <a:latin typeface="Arial"/>
                <a:cs typeface="Arial"/>
              </a:rPr>
              <a:t>Continuity</a:t>
            </a:r>
            <a:endParaRPr sz="1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sz="1100" spc="-5" dirty="0">
                <a:latin typeface="Arial"/>
                <a:cs typeface="Arial"/>
              </a:rPr>
              <a:t>Ensure it satisfies both functional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project</a:t>
            </a:r>
            <a:r>
              <a:rPr sz="1100" spc="-4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requirements</a:t>
            </a:r>
            <a:endParaRPr sz="1100">
              <a:latin typeface="Arial"/>
              <a:cs typeface="Arial"/>
            </a:endParaRPr>
          </a:p>
          <a:p>
            <a:pPr marL="12700" marR="302260">
              <a:lnSpc>
                <a:spcPct val="102600"/>
              </a:lnSpc>
              <a:spcBef>
                <a:spcPts val="300"/>
              </a:spcBef>
            </a:pPr>
            <a:r>
              <a:rPr sz="1100" spc="-15" dirty="0">
                <a:latin typeface="Arial"/>
                <a:cs typeface="Arial"/>
              </a:rPr>
              <a:t>Check </a:t>
            </a:r>
            <a:r>
              <a:rPr sz="1100" spc="-5" dirty="0">
                <a:latin typeface="Arial"/>
                <a:cs typeface="Arial"/>
              </a:rPr>
              <a:t>that the </a:t>
            </a:r>
            <a:r>
              <a:rPr sz="1100" spc="-10" dirty="0">
                <a:latin typeface="Arial"/>
                <a:cs typeface="Arial"/>
              </a:rPr>
              <a:t>WBS provides a </a:t>
            </a:r>
            <a:r>
              <a:rPr sz="1100" spc="-5" dirty="0">
                <a:latin typeface="Arial"/>
                <a:cs typeface="Arial"/>
              </a:rPr>
              <a:t>logical subdivisions of  project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work</a:t>
            </a:r>
            <a:endParaRPr sz="1100">
              <a:latin typeface="Arial"/>
              <a:cs typeface="Arial"/>
            </a:endParaRPr>
          </a:p>
          <a:p>
            <a:pPr marL="12700" marR="589915">
              <a:lnSpc>
                <a:spcPct val="102600"/>
              </a:lnSpc>
              <a:spcBef>
                <a:spcPts val="295"/>
              </a:spcBef>
            </a:pPr>
            <a:r>
              <a:rPr sz="1100" spc="-5" dirty="0">
                <a:latin typeface="Arial"/>
                <a:cs typeface="Arial"/>
              </a:rPr>
              <a:t>Ensure that elements can </a:t>
            </a:r>
            <a:r>
              <a:rPr sz="1100" spc="-10" dirty="0">
                <a:latin typeface="Arial"/>
                <a:cs typeface="Arial"/>
              </a:rPr>
              <a:t>be </a:t>
            </a:r>
            <a:r>
              <a:rPr sz="1100" spc="-5" dirty="0">
                <a:latin typeface="Arial"/>
                <a:cs typeface="Arial"/>
              </a:rPr>
              <a:t>assigned to</a:t>
            </a:r>
            <a:r>
              <a:rPr sz="1100" spc="-7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specific  individuals and/or</a:t>
            </a:r>
            <a:r>
              <a:rPr sz="1100" spc="-10" dirty="0">
                <a:latin typeface="Arial"/>
                <a:cs typeface="Arial"/>
              </a:rPr>
              <a:t> groups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100" spc="-15" dirty="0">
                <a:latin typeface="Arial"/>
                <a:cs typeface="Arial"/>
              </a:rPr>
              <a:t>Check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WBS </a:t>
            </a:r>
            <a:r>
              <a:rPr sz="1100" spc="-5" dirty="0">
                <a:latin typeface="Arial"/>
                <a:cs typeface="Arial"/>
              </a:rPr>
              <a:t>against project </a:t>
            </a:r>
            <a:r>
              <a:rPr sz="1100" dirty="0">
                <a:latin typeface="Arial"/>
                <a:cs typeface="Arial"/>
              </a:rPr>
              <a:t>reporting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requirements</a:t>
            </a:r>
            <a:endParaRPr sz="1100">
              <a:latin typeface="Arial"/>
              <a:cs typeface="Arial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49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2" name="Ink 21"/>
              <p14:cNvContentPartPr/>
              <p14:nvPr/>
            </p14:nvContentPartPr>
            <p14:xfrm>
              <a:off x="1642320" y="801000"/>
              <a:ext cx="2928600" cy="97992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35480" y="793800"/>
                <a:ext cx="2949120" cy="9910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7545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Collect</a:t>
            </a:r>
            <a:r>
              <a:rPr sz="14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Requirements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25699" y="477339"/>
            <a:ext cx="176148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Tools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14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Techniques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95363" y="146905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185116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27122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65333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47294" y="1136457"/>
            <a:ext cx="3878579" cy="16300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5" dirty="0">
                <a:latin typeface="Arial"/>
                <a:cs typeface="Arial"/>
              </a:rPr>
              <a:t>Interviews:</a:t>
            </a:r>
            <a:endParaRPr sz="1100">
              <a:latin typeface="Arial"/>
              <a:cs typeface="Arial"/>
            </a:endParaRPr>
          </a:p>
          <a:p>
            <a:pPr marL="289560" marR="708660">
              <a:lnSpc>
                <a:spcPct val="102600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Formal </a:t>
            </a:r>
            <a:r>
              <a:rPr sz="1100" spc="-5" dirty="0">
                <a:latin typeface="Arial"/>
                <a:cs typeface="Arial"/>
              </a:rPr>
              <a:t>or </a:t>
            </a:r>
            <a:r>
              <a:rPr sz="1100" spc="-10" dirty="0">
                <a:latin typeface="Arial"/>
                <a:cs typeface="Arial"/>
              </a:rPr>
              <a:t>Informal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5" dirty="0">
                <a:latin typeface="Arial"/>
                <a:cs typeface="Arial"/>
              </a:rPr>
              <a:t>discover </a:t>
            </a:r>
            <a:r>
              <a:rPr sz="1100" spc="-10" dirty="0">
                <a:latin typeface="Arial"/>
                <a:cs typeface="Arial"/>
              </a:rPr>
              <a:t>information </a:t>
            </a:r>
            <a:r>
              <a:rPr sz="1100" spc="-5" dirty="0">
                <a:latin typeface="Arial"/>
                <a:cs typeface="Arial"/>
              </a:rPr>
              <a:t>from  </a:t>
            </a:r>
            <a:r>
              <a:rPr sz="1100" spc="-10" dirty="0">
                <a:latin typeface="Arial"/>
                <a:cs typeface="Arial"/>
              </a:rPr>
              <a:t>Stakeholders</a:t>
            </a:r>
            <a:endParaRPr sz="1100">
              <a:latin typeface="Arial"/>
              <a:cs typeface="Arial"/>
            </a:endParaRPr>
          </a:p>
          <a:p>
            <a:pPr marL="12700" marR="1445895" indent="276860">
              <a:lnSpc>
                <a:spcPct val="125299"/>
              </a:lnSpc>
            </a:pPr>
            <a:r>
              <a:rPr sz="1100" spc="-20" dirty="0">
                <a:latin typeface="Arial"/>
                <a:cs typeface="Arial"/>
              </a:rPr>
              <a:t>May </a:t>
            </a:r>
            <a:r>
              <a:rPr sz="1100" spc="-10" dirty="0">
                <a:latin typeface="Arial"/>
                <a:cs typeface="Arial"/>
              </a:rPr>
              <a:t>be </a:t>
            </a:r>
            <a:r>
              <a:rPr sz="1100" spc="-5" dirty="0">
                <a:latin typeface="Arial"/>
                <a:cs typeface="Arial"/>
              </a:rPr>
              <a:t>one-to-one or </a:t>
            </a:r>
            <a:r>
              <a:rPr sz="1100" spc="-10" dirty="0">
                <a:latin typeface="Arial"/>
                <a:cs typeface="Arial"/>
              </a:rPr>
              <a:t>one-to-many  </a:t>
            </a:r>
            <a:r>
              <a:rPr sz="1100" spc="-15" dirty="0">
                <a:latin typeface="Arial"/>
                <a:cs typeface="Arial"/>
              </a:rPr>
              <a:t>Focus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Groups: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Brings together pre-qualified </a:t>
            </a:r>
            <a:r>
              <a:rPr sz="1100" spc="-10" dirty="0">
                <a:latin typeface="Arial"/>
                <a:cs typeface="Arial"/>
              </a:rPr>
              <a:t>stakeholders </a:t>
            </a:r>
            <a:r>
              <a:rPr sz="1100" spc="-5" dirty="0">
                <a:latin typeface="Arial"/>
                <a:cs typeface="Arial"/>
              </a:rPr>
              <a:t>in order to </a:t>
            </a:r>
            <a:r>
              <a:rPr sz="1100" dirty="0">
                <a:latin typeface="Arial"/>
                <a:cs typeface="Arial"/>
              </a:rPr>
              <a:t>learn  </a:t>
            </a:r>
            <a:r>
              <a:rPr sz="1100" spc="-5" dirty="0">
                <a:latin typeface="Arial"/>
                <a:cs typeface="Arial"/>
              </a:rPr>
              <a:t>about their </a:t>
            </a:r>
            <a:r>
              <a:rPr sz="1100" spc="-10" dirty="0">
                <a:latin typeface="Arial"/>
                <a:cs typeface="Arial"/>
              </a:rPr>
              <a:t>needs wants and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expectations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0"/>
              </a:spcBef>
            </a:pPr>
            <a:r>
              <a:rPr sz="1100" spc="-30" dirty="0">
                <a:latin typeface="Arial"/>
                <a:cs typeface="Arial"/>
              </a:rPr>
              <a:t>Trained </a:t>
            </a:r>
            <a:r>
              <a:rPr sz="1100" spc="-10" dirty="0">
                <a:latin typeface="Arial"/>
                <a:cs typeface="Arial"/>
              </a:rPr>
              <a:t>Moderator </a:t>
            </a:r>
            <a:r>
              <a:rPr sz="1100" spc="-5" dirty="0">
                <a:latin typeface="Arial"/>
                <a:cs typeface="Arial"/>
              </a:rPr>
              <a:t>leads the</a:t>
            </a:r>
            <a:r>
              <a:rPr sz="1100" spc="2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discussion</a:t>
            </a:r>
            <a:endParaRPr sz="11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5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/>
              <p14:cNvContentPartPr/>
              <p14:nvPr/>
            </p14:nvContentPartPr>
            <p14:xfrm>
              <a:off x="735480" y="1920960"/>
              <a:ext cx="2721600" cy="84852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6840" y="1910880"/>
                <a:ext cx="2739240" cy="8676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 </a:t>
            </a:r>
            <a:r>
              <a:rPr sz="1400" spc="-5" dirty="0">
                <a:solidFill>
                  <a:srgbClr val="FFFFFF"/>
                </a:solidFill>
                <a:latin typeface="Arial"/>
                <a:cs typeface="Arial"/>
              </a:rPr>
              <a:t>for</a:t>
            </a: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Sub-Contracting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12137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33139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88558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41951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78738" y="2906598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6"/>
                </a:moveTo>
                <a:lnTo>
                  <a:pt x="66167" y="66166"/>
                </a:lnTo>
                <a:lnTo>
                  <a:pt x="66167" y="0"/>
                </a:lnTo>
                <a:lnTo>
                  <a:pt x="0" y="0"/>
                </a:lnTo>
                <a:lnTo>
                  <a:pt x="0" y="66166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24395" y="998815"/>
            <a:ext cx="3585210" cy="2012314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34"/>
              </a:spcBef>
            </a:pPr>
            <a:r>
              <a:rPr sz="1100" spc="-15" dirty="0">
                <a:latin typeface="Arial"/>
                <a:cs typeface="Arial"/>
              </a:rPr>
              <a:t>Develop </a:t>
            </a:r>
            <a:r>
              <a:rPr sz="1100" spc="-10" dirty="0">
                <a:latin typeface="Arial"/>
                <a:cs typeface="Arial"/>
              </a:rPr>
              <a:t>a </a:t>
            </a:r>
            <a:r>
              <a:rPr sz="1100" spc="-5" dirty="0">
                <a:latin typeface="Arial"/>
                <a:cs typeface="Arial"/>
              </a:rPr>
              <a:t>preliminary </a:t>
            </a:r>
            <a:r>
              <a:rPr sz="1100" spc="-10" dirty="0">
                <a:latin typeface="Arial"/>
                <a:cs typeface="Arial"/>
              </a:rPr>
              <a:t>WBS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top </a:t>
            </a:r>
            <a:r>
              <a:rPr sz="1100" spc="-10" dirty="0">
                <a:latin typeface="Arial"/>
                <a:cs typeface="Arial"/>
              </a:rPr>
              <a:t>3</a:t>
            </a:r>
            <a:r>
              <a:rPr sz="1100" spc="25" dirty="0">
                <a:latin typeface="Arial"/>
                <a:cs typeface="Arial"/>
              </a:rPr>
              <a:t> </a:t>
            </a:r>
            <a:r>
              <a:rPr sz="1100" spc="-15" dirty="0">
                <a:latin typeface="Arial"/>
                <a:cs typeface="Arial"/>
              </a:rPr>
              <a:t>levels</a:t>
            </a:r>
            <a:endParaRPr sz="1100">
              <a:latin typeface="Arial"/>
              <a:cs typeface="Arial"/>
            </a:endParaRPr>
          </a:p>
          <a:p>
            <a:pPr marL="12700" marR="38735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Ensure the </a:t>
            </a:r>
            <a:r>
              <a:rPr sz="1100" spc="-10" dirty="0">
                <a:latin typeface="Arial"/>
                <a:cs typeface="Arial"/>
              </a:rPr>
              <a:t>Sub-contractor </a:t>
            </a:r>
            <a:r>
              <a:rPr sz="1100" spc="-15" dirty="0">
                <a:latin typeface="Arial"/>
                <a:cs typeface="Arial"/>
              </a:rPr>
              <a:t>develops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10" dirty="0">
                <a:latin typeface="Arial"/>
                <a:cs typeface="Arial"/>
              </a:rPr>
              <a:t>WBS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all </a:t>
            </a:r>
            <a:r>
              <a:rPr sz="1100" spc="-15" dirty="0">
                <a:latin typeface="Arial"/>
                <a:cs typeface="Arial"/>
              </a:rPr>
              <a:t>lower  </a:t>
            </a:r>
            <a:r>
              <a:rPr sz="1100" spc="-20" dirty="0">
                <a:latin typeface="Arial"/>
                <a:cs typeface="Arial"/>
              </a:rPr>
              <a:t>levels,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submits this </a:t>
            </a:r>
            <a:r>
              <a:rPr sz="1100" spc="-10" dirty="0">
                <a:latin typeface="Arial"/>
                <a:cs typeface="Arial"/>
              </a:rPr>
              <a:t>information </a:t>
            </a:r>
            <a:r>
              <a:rPr sz="1100" spc="-5" dirty="0">
                <a:latin typeface="Arial"/>
                <a:cs typeface="Arial"/>
              </a:rPr>
              <a:t>as </a:t>
            </a:r>
            <a:r>
              <a:rPr sz="1100" spc="5" dirty="0">
                <a:latin typeface="Arial"/>
                <a:cs typeface="Arial"/>
              </a:rPr>
              <a:t>part </a:t>
            </a:r>
            <a:r>
              <a:rPr sz="1100" spc="-5" dirty="0">
                <a:latin typeface="Arial"/>
                <a:cs typeface="Arial"/>
              </a:rPr>
              <a:t>of their  proposal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reaffirms as </a:t>
            </a:r>
            <a:r>
              <a:rPr sz="1100" spc="5" dirty="0">
                <a:latin typeface="Arial"/>
                <a:cs typeface="Arial"/>
              </a:rPr>
              <a:t>part </a:t>
            </a:r>
            <a:r>
              <a:rPr sz="1100" spc="-5" dirty="0">
                <a:latin typeface="Arial"/>
                <a:cs typeface="Arial"/>
              </a:rPr>
              <a:t>of the </a:t>
            </a:r>
            <a:r>
              <a:rPr sz="1100" spc="-10" dirty="0">
                <a:latin typeface="Arial"/>
                <a:cs typeface="Arial"/>
              </a:rPr>
              <a:t>sub-contract.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Ensure that the </a:t>
            </a:r>
            <a:r>
              <a:rPr sz="1100" spc="-10" dirty="0">
                <a:latin typeface="Arial"/>
                <a:cs typeface="Arial"/>
              </a:rPr>
              <a:t>Sub-contractors WBS </a:t>
            </a:r>
            <a:r>
              <a:rPr sz="1100" spc="-5" dirty="0">
                <a:latin typeface="Arial"/>
                <a:cs typeface="Arial"/>
              </a:rPr>
              <a:t>is </a:t>
            </a:r>
            <a:r>
              <a:rPr sz="1100" spc="-10" dirty="0">
                <a:latin typeface="Arial"/>
                <a:cs typeface="Arial"/>
              </a:rPr>
              <a:t>compatible </a:t>
            </a:r>
            <a:r>
              <a:rPr sz="1100" spc="-5" dirty="0">
                <a:latin typeface="Arial"/>
                <a:cs typeface="Arial"/>
              </a:rPr>
              <a:t>with  project </a:t>
            </a:r>
            <a:r>
              <a:rPr sz="1100" dirty="0">
                <a:latin typeface="Arial"/>
                <a:cs typeface="Arial"/>
              </a:rPr>
              <a:t>reporting </a:t>
            </a:r>
            <a:r>
              <a:rPr sz="1100" spc="-5" dirty="0">
                <a:latin typeface="Arial"/>
                <a:cs typeface="Arial"/>
              </a:rPr>
              <a:t>requirements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the </a:t>
            </a:r>
            <a:r>
              <a:rPr sz="1100" spc="-20" dirty="0">
                <a:latin typeface="Arial"/>
                <a:cs typeface="Arial"/>
              </a:rPr>
              <a:t>SC’s </a:t>
            </a:r>
            <a:r>
              <a:rPr sz="1100" spc="-15" dirty="0">
                <a:latin typeface="Arial"/>
                <a:cs typeface="Arial"/>
              </a:rPr>
              <a:t>own </a:t>
            </a:r>
            <a:r>
              <a:rPr sz="1100" dirty="0">
                <a:latin typeface="Arial"/>
                <a:cs typeface="Arial"/>
              </a:rPr>
              <a:t>reporting  </a:t>
            </a:r>
            <a:r>
              <a:rPr sz="1100" spc="-10" dirty="0">
                <a:latin typeface="Arial"/>
                <a:cs typeface="Arial"/>
              </a:rPr>
              <a:t>and management</a:t>
            </a:r>
            <a:r>
              <a:rPr sz="1100" spc="-5" dirty="0">
                <a:latin typeface="Arial"/>
                <a:cs typeface="Arial"/>
              </a:rPr>
              <a:t> procedures</a:t>
            </a:r>
            <a:endParaRPr sz="1100">
              <a:latin typeface="Arial"/>
              <a:cs typeface="Arial"/>
            </a:endParaRPr>
          </a:p>
          <a:p>
            <a:pPr marL="12700" marR="12700">
              <a:lnSpc>
                <a:spcPts val="1200"/>
              </a:lnSpc>
              <a:spcBef>
                <a:spcPts val="310"/>
              </a:spcBef>
            </a:pPr>
            <a:r>
              <a:rPr sz="1100" spc="-5" dirty="0">
                <a:latin typeface="Arial"/>
                <a:cs typeface="Arial"/>
              </a:rPr>
              <a:t>In </a:t>
            </a:r>
            <a:r>
              <a:rPr sz="1100" dirty="0">
                <a:latin typeface="Arial"/>
                <a:cs typeface="Arial"/>
              </a:rPr>
              <a:t>short, </a:t>
            </a:r>
            <a:r>
              <a:rPr sz="1100" spc="-10" dirty="0">
                <a:latin typeface="Arial"/>
                <a:cs typeface="Arial"/>
              </a:rPr>
              <a:t>a Sub-Contractors WBS </a:t>
            </a:r>
            <a:r>
              <a:rPr sz="1100" spc="-5" dirty="0">
                <a:latin typeface="Arial"/>
                <a:cs typeface="Arial"/>
              </a:rPr>
              <a:t>should </a:t>
            </a:r>
            <a:r>
              <a:rPr sz="1100" spc="-10" dirty="0">
                <a:latin typeface="Arial"/>
                <a:cs typeface="Arial"/>
              </a:rPr>
              <a:t>be capable </a:t>
            </a:r>
            <a:r>
              <a:rPr sz="1100" spc="-5" dirty="0">
                <a:latin typeface="Arial"/>
                <a:cs typeface="Arial"/>
              </a:rPr>
              <a:t>of full  </a:t>
            </a:r>
            <a:r>
              <a:rPr sz="1100" spc="-10" dirty="0">
                <a:latin typeface="Arial"/>
                <a:cs typeface="Arial"/>
              </a:rPr>
              <a:t>integration </a:t>
            </a:r>
            <a:r>
              <a:rPr sz="1100" spc="-5" dirty="0">
                <a:latin typeface="Arial"/>
                <a:cs typeface="Arial"/>
              </a:rPr>
              <a:t>into the project </a:t>
            </a:r>
            <a:r>
              <a:rPr sz="1100" spc="-15" dirty="0">
                <a:latin typeface="Arial"/>
                <a:cs typeface="Arial"/>
              </a:rPr>
              <a:t>WBS, </a:t>
            </a:r>
            <a:r>
              <a:rPr sz="1100" spc="-5" dirty="0">
                <a:latin typeface="Arial"/>
                <a:cs typeface="Arial"/>
              </a:rPr>
              <a:t>including elements such  as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150"/>
              </a:spcBef>
            </a:pPr>
            <a:r>
              <a:rPr sz="1000" spc="-5" dirty="0">
                <a:latin typeface="Arial"/>
                <a:cs typeface="Arial"/>
              </a:rPr>
              <a:t>Cost, Schedule, Resources,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etc.</a:t>
            </a:r>
            <a:endParaRPr sz="100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50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8" name="Ink 17"/>
              <p14:cNvContentPartPr/>
              <p14:nvPr/>
            </p14:nvContentPartPr>
            <p14:xfrm>
              <a:off x="678240" y="1396080"/>
              <a:ext cx="3034440" cy="92556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74640" y="1385640"/>
                <a:ext cx="3048120" cy="9414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Decomposition</a:t>
            </a: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0" dirty="0">
                <a:solidFill>
                  <a:srgbClr val="FFFFFF"/>
                </a:solidFill>
                <a:latin typeface="Arial"/>
                <a:cs typeface="Arial"/>
              </a:rPr>
              <a:t>Problems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95732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51150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206568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44779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24395" y="878533"/>
            <a:ext cx="3529965" cy="23704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" dirty="0">
                <a:latin typeface="Arial"/>
                <a:cs typeface="Arial"/>
              </a:rPr>
              <a:t>Whilst </a:t>
            </a:r>
            <a:r>
              <a:rPr sz="1100" spc="-20" dirty="0">
                <a:latin typeface="Arial"/>
                <a:cs typeface="Arial"/>
              </a:rPr>
              <a:t>Levels </a:t>
            </a:r>
            <a:r>
              <a:rPr sz="1100" spc="-10" dirty="0">
                <a:latin typeface="Arial"/>
                <a:cs typeface="Arial"/>
              </a:rPr>
              <a:t>1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3 </a:t>
            </a:r>
            <a:r>
              <a:rPr sz="1100" spc="-5" dirty="0">
                <a:latin typeface="Arial"/>
                <a:cs typeface="Arial"/>
              </a:rPr>
              <a:t>can </a:t>
            </a:r>
            <a:r>
              <a:rPr sz="1100" spc="-10" dirty="0">
                <a:latin typeface="Arial"/>
                <a:cs typeface="Arial"/>
              </a:rPr>
              <a:t>be fairly </a:t>
            </a:r>
            <a:r>
              <a:rPr sz="1100" spc="-5" dirty="0">
                <a:latin typeface="Arial"/>
                <a:cs typeface="Arial"/>
              </a:rPr>
              <a:t>standard </a:t>
            </a:r>
            <a:r>
              <a:rPr sz="1100" spc="-20" dirty="0">
                <a:latin typeface="Arial"/>
                <a:cs typeface="Arial"/>
              </a:rPr>
              <a:t>for </a:t>
            </a:r>
            <a:r>
              <a:rPr sz="1100" spc="-5" dirty="0">
                <a:latin typeface="Arial"/>
                <a:cs typeface="Arial"/>
              </a:rPr>
              <a:t>most  construction </a:t>
            </a:r>
            <a:r>
              <a:rPr sz="1100" spc="-10" dirty="0">
                <a:latin typeface="Arial"/>
                <a:cs typeface="Arial"/>
              </a:rPr>
              <a:t>projects, </a:t>
            </a:r>
            <a:r>
              <a:rPr sz="1100" spc="-20" dirty="0">
                <a:latin typeface="Arial"/>
                <a:cs typeface="Arial"/>
              </a:rPr>
              <a:t>Levels </a:t>
            </a:r>
            <a:r>
              <a:rPr sz="1100" spc="-10" dirty="0">
                <a:latin typeface="Arial"/>
                <a:cs typeface="Arial"/>
              </a:rPr>
              <a:t>4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6 </a:t>
            </a:r>
            <a:r>
              <a:rPr sz="1100" spc="-5" dirty="0">
                <a:latin typeface="Arial"/>
                <a:cs typeface="Arial"/>
              </a:rPr>
              <a:t>can </a:t>
            </a:r>
            <a:r>
              <a:rPr sz="1100" spc="-10" dirty="0">
                <a:latin typeface="Arial"/>
                <a:cs typeface="Arial"/>
              </a:rPr>
              <a:t>be </a:t>
            </a:r>
            <a:r>
              <a:rPr sz="1100" spc="-5" dirty="0">
                <a:latin typeface="Arial"/>
                <a:cs typeface="Arial"/>
              </a:rPr>
              <a:t>very difficult to  </a:t>
            </a:r>
            <a:r>
              <a:rPr sz="1100" spc="-10" dirty="0">
                <a:latin typeface="Arial"/>
                <a:cs typeface="Arial"/>
              </a:rPr>
              <a:t>generate</a:t>
            </a:r>
            <a:endParaRPr sz="1100">
              <a:latin typeface="Arial"/>
              <a:cs typeface="Arial"/>
            </a:endParaRPr>
          </a:p>
          <a:p>
            <a:pPr marL="12700" marR="29209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Breaking </a:t>
            </a:r>
            <a:r>
              <a:rPr sz="1100" spc="-15" dirty="0">
                <a:latin typeface="Arial"/>
                <a:cs typeface="Arial"/>
              </a:rPr>
              <a:t>down </a:t>
            </a:r>
            <a:r>
              <a:rPr sz="1100" spc="-5" dirty="0">
                <a:latin typeface="Arial"/>
                <a:cs typeface="Arial"/>
              </a:rPr>
              <a:t>work to small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detailed </a:t>
            </a:r>
            <a:r>
              <a:rPr sz="1100" spc="-10" dirty="0">
                <a:latin typeface="Arial"/>
                <a:cs typeface="Arial"/>
              </a:rPr>
              <a:t>packages </a:t>
            </a:r>
            <a:r>
              <a:rPr sz="1100" spc="-20" dirty="0">
                <a:latin typeface="Arial"/>
                <a:cs typeface="Arial"/>
              </a:rPr>
              <a:t>may  </a:t>
            </a:r>
            <a:r>
              <a:rPr sz="1100" spc="-5" dirty="0">
                <a:latin typeface="Arial"/>
                <a:cs typeface="Arial"/>
              </a:rPr>
              <a:t>require the creation of hundreds of cost accounts </a:t>
            </a:r>
            <a:r>
              <a:rPr sz="1100" spc="-10" dirty="0">
                <a:latin typeface="Arial"/>
                <a:cs typeface="Arial"/>
              </a:rPr>
              <a:t>and  </a:t>
            </a:r>
            <a:r>
              <a:rPr sz="1100" spc="-5" dirty="0">
                <a:latin typeface="Arial"/>
                <a:cs typeface="Arial"/>
              </a:rPr>
              <a:t>charge</a:t>
            </a:r>
            <a:r>
              <a:rPr sz="1100" spc="-10" dirty="0">
                <a:latin typeface="Arial"/>
                <a:cs typeface="Arial"/>
              </a:rPr>
              <a:t> numbers</a:t>
            </a:r>
            <a:endParaRPr sz="1100">
              <a:latin typeface="Arial"/>
              <a:cs typeface="Arial"/>
            </a:endParaRPr>
          </a:p>
          <a:p>
            <a:pPr marL="12700" marR="421005">
              <a:lnSpc>
                <a:spcPct val="102699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The </a:t>
            </a:r>
            <a:r>
              <a:rPr sz="1100" spc="-5" dirty="0">
                <a:latin typeface="Arial"/>
                <a:cs typeface="Arial"/>
              </a:rPr>
              <a:t>costs associated with producing detailed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work  </a:t>
            </a:r>
            <a:r>
              <a:rPr sz="1100" spc="-10" dirty="0">
                <a:latin typeface="Arial"/>
                <a:cs typeface="Arial"/>
              </a:rPr>
              <a:t>packages </a:t>
            </a:r>
            <a:r>
              <a:rPr sz="1100" spc="-20" dirty="0">
                <a:latin typeface="Arial"/>
                <a:cs typeface="Arial"/>
              </a:rPr>
              <a:t>may </a:t>
            </a:r>
            <a:r>
              <a:rPr sz="1100" spc="-10" dirty="0">
                <a:latin typeface="Arial"/>
                <a:cs typeface="Arial"/>
              </a:rPr>
              <a:t>outweigh </a:t>
            </a:r>
            <a:r>
              <a:rPr sz="1100" spc="-5" dirty="0">
                <a:latin typeface="Arial"/>
                <a:cs typeface="Arial"/>
              </a:rPr>
              <a:t>the</a:t>
            </a:r>
            <a:r>
              <a:rPr sz="1100" spc="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benefits</a:t>
            </a:r>
            <a:endParaRPr sz="1100">
              <a:latin typeface="Arial"/>
              <a:cs typeface="Arial"/>
            </a:endParaRPr>
          </a:p>
          <a:p>
            <a:pPr marL="12700" marR="130810">
              <a:lnSpc>
                <a:spcPct val="102600"/>
              </a:lnSpc>
              <a:spcBef>
                <a:spcPts val="295"/>
              </a:spcBef>
            </a:pPr>
            <a:r>
              <a:rPr sz="1100" spc="-10" dirty="0">
                <a:latin typeface="Arial"/>
                <a:cs typeface="Arial"/>
              </a:rPr>
              <a:t>The WBS forms </a:t>
            </a:r>
            <a:r>
              <a:rPr sz="1100" spc="-5" dirty="0">
                <a:latin typeface="Arial"/>
                <a:cs typeface="Arial"/>
              </a:rPr>
              <a:t>the basis of </a:t>
            </a:r>
            <a:r>
              <a:rPr sz="1100" spc="-10" dirty="0">
                <a:latin typeface="Arial"/>
                <a:cs typeface="Arial"/>
              </a:rPr>
              <a:t>Arrow Diagrams and  </a:t>
            </a:r>
            <a:r>
              <a:rPr sz="1100" spc="-5" dirty="0">
                <a:latin typeface="Arial"/>
                <a:cs typeface="Arial"/>
              </a:rPr>
              <a:t>Precedence </a:t>
            </a:r>
            <a:r>
              <a:rPr sz="1100" spc="-15" dirty="0">
                <a:latin typeface="Arial"/>
                <a:cs typeface="Arial"/>
              </a:rPr>
              <a:t>Diagrams. </a:t>
            </a:r>
            <a:r>
              <a:rPr sz="1100" spc="-5" dirty="0">
                <a:latin typeface="Arial"/>
                <a:cs typeface="Arial"/>
              </a:rPr>
              <a:t>At </a:t>
            </a:r>
            <a:r>
              <a:rPr sz="1100" spc="-15" dirty="0">
                <a:latin typeface="Arial"/>
                <a:cs typeface="Arial"/>
              </a:rPr>
              <a:t>low levels </a:t>
            </a:r>
            <a:r>
              <a:rPr sz="1100" spc="-5" dirty="0">
                <a:latin typeface="Arial"/>
                <a:cs typeface="Arial"/>
              </a:rPr>
              <a:t>of the </a:t>
            </a:r>
            <a:r>
              <a:rPr sz="1100" spc="-15" dirty="0">
                <a:latin typeface="Arial"/>
                <a:cs typeface="Arial"/>
              </a:rPr>
              <a:t>WBS, </a:t>
            </a:r>
            <a:r>
              <a:rPr sz="1100" spc="-5" dirty="0">
                <a:latin typeface="Arial"/>
                <a:cs typeface="Arial"/>
              </a:rPr>
              <a:t>the  </a:t>
            </a:r>
            <a:r>
              <a:rPr sz="1100" spc="-10" dirty="0">
                <a:latin typeface="Arial"/>
                <a:cs typeface="Arial"/>
              </a:rPr>
              <a:t>number </a:t>
            </a:r>
            <a:r>
              <a:rPr sz="1100" spc="-5" dirty="0">
                <a:latin typeface="Arial"/>
                <a:cs typeface="Arial"/>
              </a:rPr>
              <a:t>of interconnections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dependencies </a:t>
            </a:r>
            <a:r>
              <a:rPr sz="1100" spc="-20" dirty="0">
                <a:latin typeface="Arial"/>
                <a:cs typeface="Arial"/>
              </a:rPr>
              <a:t>over  </a:t>
            </a:r>
            <a:r>
              <a:rPr sz="1100" spc="-5" dirty="0">
                <a:latin typeface="Arial"/>
                <a:cs typeface="Arial"/>
              </a:rPr>
              <a:t>complicate the network,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can render it </a:t>
            </a:r>
            <a:r>
              <a:rPr sz="1100" spc="-10" dirty="0">
                <a:latin typeface="Arial"/>
                <a:cs typeface="Arial"/>
              </a:rPr>
              <a:t>impossible </a:t>
            </a:r>
            <a:r>
              <a:rPr sz="1100" spc="-5" dirty="0">
                <a:latin typeface="Arial"/>
                <a:cs typeface="Arial"/>
              </a:rPr>
              <a:t>to  interpret.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51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/>
              <p14:cNvContentPartPr/>
              <p14:nvPr/>
            </p14:nvContentPartPr>
            <p14:xfrm>
              <a:off x="1243440" y="1269000"/>
              <a:ext cx="2513880" cy="105804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34800" y="1263960"/>
                <a:ext cx="2535120" cy="107496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Standardisation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23263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61475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216893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55103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24395" y="1153844"/>
            <a:ext cx="3498850" cy="168275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77470">
              <a:lnSpc>
                <a:spcPct val="102699"/>
              </a:lnSpc>
              <a:spcBef>
                <a:spcPts val="55"/>
              </a:spcBef>
            </a:pPr>
            <a:r>
              <a:rPr sz="1100" spc="-15" dirty="0">
                <a:latin typeface="Arial"/>
                <a:cs typeface="Arial"/>
              </a:rPr>
              <a:t>Many </a:t>
            </a:r>
            <a:r>
              <a:rPr sz="1100" spc="-5" dirty="0">
                <a:latin typeface="Arial"/>
                <a:cs typeface="Arial"/>
              </a:rPr>
              <a:t>companies </a:t>
            </a:r>
            <a:r>
              <a:rPr sz="1100" spc="-10" dirty="0">
                <a:latin typeface="Arial"/>
                <a:cs typeface="Arial"/>
              </a:rPr>
              <a:t>who </a:t>
            </a:r>
            <a:r>
              <a:rPr sz="1100" spc="-15" dirty="0">
                <a:latin typeface="Arial"/>
                <a:cs typeface="Arial"/>
              </a:rPr>
              <a:t>execute </a:t>
            </a:r>
            <a:r>
              <a:rPr sz="1100" spc="-5" dirty="0">
                <a:latin typeface="Arial"/>
                <a:cs typeface="Arial"/>
              </a:rPr>
              <a:t>projects of similar nature  will standardise the top </a:t>
            </a:r>
            <a:r>
              <a:rPr sz="1100" spc="-10" dirty="0">
                <a:latin typeface="Arial"/>
                <a:cs typeface="Arial"/>
              </a:rPr>
              <a:t>3 </a:t>
            </a:r>
            <a:r>
              <a:rPr sz="1100" spc="-15" dirty="0">
                <a:latin typeface="Arial"/>
                <a:cs typeface="Arial"/>
              </a:rPr>
              <a:t>levels </a:t>
            </a:r>
            <a:r>
              <a:rPr sz="1100" spc="-5" dirty="0">
                <a:latin typeface="Arial"/>
                <a:cs typeface="Arial"/>
              </a:rPr>
              <a:t>of the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15" dirty="0">
                <a:latin typeface="Arial"/>
                <a:cs typeface="Arial"/>
              </a:rPr>
              <a:t>WBS.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ct val="102600"/>
              </a:lnSpc>
              <a:spcBef>
                <a:spcPts val="300"/>
              </a:spcBef>
            </a:pPr>
            <a:r>
              <a:rPr sz="1100" spc="-10" dirty="0">
                <a:latin typeface="Arial"/>
                <a:cs typeface="Arial"/>
              </a:rPr>
              <a:t>By </a:t>
            </a:r>
            <a:r>
              <a:rPr sz="1100" spc="-5" dirty="0">
                <a:latin typeface="Arial"/>
                <a:cs typeface="Arial"/>
              </a:rPr>
              <a:t>standardising the top </a:t>
            </a:r>
            <a:r>
              <a:rPr sz="1100" spc="-15" dirty="0">
                <a:latin typeface="Arial"/>
                <a:cs typeface="Arial"/>
              </a:rPr>
              <a:t>levels </a:t>
            </a:r>
            <a:r>
              <a:rPr sz="1100" spc="-5" dirty="0">
                <a:latin typeface="Arial"/>
                <a:cs typeface="Arial"/>
              </a:rPr>
              <a:t>of the </a:t>
            </a:r>
            <a:r>
              <a:rPr sz="1100" spc="-10" dirty="0">
                <a:latin typeface="Arial"/>
                <a:cs typeface="Arial"/>
              </a:rPr>
              <a:t>WBS</a:t>
            </a:r>
            <a:r>
              <a:rPr sz="1100" spc="-4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organisations  can </a:t>
            </a:r>
            <a:r>
              <a:rPr sz="1100" spc="-10" dirty="0">
                <a:latin typeface="Arial"/>
                <a:cs typeface="Arial"/>
              </a:rPr>
              <a:t>compare previous projects, </a:t>
            </a:r>
            <a:r>
              <a:rPr sz="1100" spc="-15" dirty="0">
                <a:latin typeface="Arial"/>
                <a:cs typeface="Arial"/>
              </a:rPr>
              <a:t>deliverables, </a:t>
            </a:r>
            <a:r>
              <a:rPr sz="1100" spc="-5" dirty="0">
                <a:latin typeface="Arial"/>
                <a:cs typeface="Arial"/>
              </a:rPr>
              <a:t>costing,  </a:t>
            </a:r>
            <a:r>
              <a:rPr sz="1100" spc="-15" dirty="0">
                <a:latin typeface="Arial"/>
                <a:cs typeface="Arial"/>
              </a:rPr>
              <a:t>execution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etc.</a:t>
            </a:r>
            <a:endParaRPr sz="1100">
              <a:latin typeface="Arial"/>
              <a:cs typeface="Arial"/>
            </a:endParaRPr>
          </a:p>
          <a:p>
            <a:pPr marL="12700" marR="13843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Standardisation also lessens the time </a:t>
            </a:r>
            <a:r>
              <a:rPr sz="1100" spc="-10" dirty="0">
                <a:latin typeface="Arial"/>
                <a:cs typeface="Arial"/>
              </a:rPr>
              <a:t>taken </a:t>
            </a:r>
            <a:r>
              <a:rPr sz="1100" spc="-5" dirty="0">
                <a:latin typeface="Arial"/>
                <a:cs typeface="Arial"/>
              </a:rPr>
              <a:t>to</a:t>
            </a:r>
            <a:r>
              <a:rPr sz="1100" spc="-70" dirty="0">
                <a:latin typeface="Arial"/>
                <a:cs typeface="Arial"/>
              </a:rPr>
              <a:t> </a:t>
            </a:r>
            <a:r>
              <a:rPr sz="1100" spc="-15" dirty="0">
                <a:latin typeface="Arial"/>
                <a:cs typeface="Arial"/>
              </a:rPr>
              <a:t>develop  </a:t>
            </a:r>
            <a:r>
              <a:rPr sz="1100" spc="-5" dirty="0">
                <a:latin typeface="Arial"/>
                <a:cs typeface="Arial"/>
              </a:rPr>
              <a:t>detailed</a:t>
            </a:r>
            <a:r>
              <a:rPr sz="1100" spc="-10" dirty="0">
                <a:latin typeface="Arial"/>
                <a:cs typeface="Arial"/>
              </a:rPr>
              <a:t> WBS</a:t>
            </a:r>
            <a:endParaRPr sz="1100">
              <a:latin typeface="Arial"/>
              <a:cs typeface="Arial"/>
            </a:endParaRPr>
          </a:p>
          <a:p>
            <a:pPr marL="12700" marR="35560">
              <a:lnSpc>
                <a:spcPct val="102600"/>
              </a:lnSpc>
              <a:spcBef>
                <a:spcPts val="295"/>
              </a:spcBef>
            </a:pPr>
            <a:r>
              <a:rPr sz="1100" spc="-5" dirty="0">
                <a:latin typeface="Arial"/>
                <a:cs typeface="Arial"/>
              </a:rPr>
              <a:t>Standardisation aids </a:t>
            </a:r>
            <a:r>
              <a:rPr sz="1100" spc="-10" dirty="0">
                <a:latin typeface="Arial"/>
                <a:cs typeface="Arial"/>
              </a:rPr>
              <a:t>communications, and facilitates </a:t>
            </a:r>
            <a:r>
              <a:rPr sz="1100" spc="-5" dirty="0">
                <a:latin typeface="Arial"/>
                <a:cs typeface="Arial"/>
              </a:rPr>
              <a:t>the  </a:t>
            </a:r>
            <a:r>
              <a:rPr sz="1100" spc="-15" dirty="0">
                <a:latin typeface="Arial"/>
                <a:cs typeface="Arial"/>
              </a:rPr>
              <a:t>transfer </a:t>
            </a:r>
            <a:r>
              <a:rPr sz="1100" spc="-5" dirty="0">
                <a:latin typeface="Arial"/>
                <a:cs typeface="Arial"/>
              </a:rPr>
              <a:t>of resources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5" dirty="0">
                <a:latin typeface="Arial"/>
                <a:cs typeface="Arial"/>
              </a:rPr>
              <a:t>equipment </a:t>
            </a:r>
            <a:r>
              <a:rPr sz="1100" spc="-10" dirty="0">
                <a:latin typeface="Arial"/>
                <a:cs typeface="Arial"/>
              </a:rPr>
              <a:t>between</a:t>
            </a:r>
            <a:r>
              <a:rPr sz="1100" spc="2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projects.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52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/>
              <p14:cNvContentPartPr/>
              <p14:nvPr/>
            </p14:nvContentPartPr>
            <p14:xfrm>
              <a:off x="536760" y="852120"/>
              <a:ext cx="966600" cy="900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9920" y="838800"/>
                <a:ext cx="984600" cy="334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1025525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Work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Breakdown</a:t>
            </a:r>
            <a:r>
              <a:rPr sz="600" spc="-1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Structure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25" dirty="0">
                <a:solidFill>
                  <a:srgbClr val="FFFFFF"/>
                </a:solidFill>
                <a:latin typeface="Arial"/>
                <a:cs typeface="Arial"/>
              </a:rPr>
              <a:t>WBS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Process</a:t>
            </a: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Outputs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495363" y="1232001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442034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65206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186209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347294" y="1109431"/>
            <a:ext cx="3811270" cy="176403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289560">
              <a:lnSpc>
                <a:spcPct val="100000"/>
              </a:lnSpc>
              <a:spcBef>
                <a:spcPts val="434"/>
              </a:spcBef>
            </a:pPr>
            <a:r>
              <a:rPr sz="1100" spc="-10" dirty="0">
                <a:latin typeface="Arial"/>
                <a:cs typeface="Arial"/>
              </a:rPr>
              <a:t>WBS</a:t>
            </a:r>
            <a:endParaRPr sz="1100">
              <a:latin typeface="Arial"/>
              <a:cs typeface="Arial"/>
            </a:endParaRPr>
          </a:p>
          <a:p>
            <a:pPr marL="289560" marR="2538730">
              <a:lnSpc>
                <a:spcPct val="125299"/>
              </a:lnSpc>
            </a:pPr>
            <a:r>
              <a:rPr sz="1100" spc="-10" dirty="0">
                <a:latin typeface="Arial"/>
                <a:cs typeface="Arial"/>
              </a:rPr>
              <a:t>WBS</a:t>
            </a:r>
            <a:r>
              <a:rPr sz="1100" spc="-5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Dictionary  </a:t>
            </a:r>
            <a:r>
              <a:rPr sz="1100" spc="-10" dirty="0">
                <a:latin typeface="Arial"/>
                <a:cs typeface="Arial"/>
              </a:rPr>
              <a:t>Scope</a:t>
            </a:r>
            <a:r>
              <a:rPr sz="1100" spc="-6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Baseline</a:t>
            </a:r>
            <a:endParaRPr sz="1100">
              <a:latin typeface="Arial"/>
              <a:cs typeface="Arial"/>
            </a:endParaRPr>
          </a:p>
          <a:p>
            <a:pPr marL="289560">
              <a:lnSpc>
                <a:spcPct val="100000"/>
              </a:lnSpc>
              <a:spcBef>
                <a:spcPts val="334"/>
              </a:spcBef>
            </a:pPr>
            <a:r>
              <a:rPr sz="1100" spc="-5" dirty="0">
                <a:latin typeface="Arial"/>
                <a:cs typeface="Arial"/>
              </a:rPr>
              <a:t>Project </a:t>
            </a:r>
            <a:r>
              <a:rPr sz="1100" spc="-10" dirty="0">
                <a:latin typeface="Arial"/>
                <a:cs typeface="Arial"/>
              </a:rPr>
              <a:t>Document </a:t>
            </a:r>
            <a:r>
              <a:rPr sz="1100" spc="-5" dirty="0">
                <a:latin typeface="Arial"/>
                <a:cs typeface="Arial"/>
              </a:rPr>
              <a:t>Updates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ct val="102600"/>
              </a:lnSpc>
              <a:spcBef>
                <a:spcPts val="295"/>
              </a:spcBef>
            </a:pPr>
            <a:r>
              <a:rPr sz="1100" spc="-20" dirty="0">
                <a:latin typeface="Arial"/>
                <a:cs typeface="Arial"/>
              </a:rPr>
              <a:t>Typically </a:t>
            </a:r>
            <a:r>
              <a:rPr sz="1100" spc="-5" dirty="0">
                <a:latin typeface="Arial"/>
                <a:cs typeface="Arial"/>
              </a:rPr>
              <a:t>during the </a:t>
            </a:r>
            <a:r>
              <a:rPr sz="1100" spc="-10" dirty="0">
                <a:latin typeface="Arial"/>
                <a:cs typeface="Arial"/>
              </a:rPr>
              <a:t>generation and </a:t>
            </a:r>
            <a:r>
              <a:rPr sz="1100" spc="-15" dirty="0">
                <a:latin typeface="Arial"/>
                <a:cs typeface="Arial"/>
              </a:rPr>
              <a:t>review </a:t>
            </a:r>
            <a:r>
              <a:rPr sz="1100" spc="-5" dirty="0">
                <a:latin typeface="Arial"/>
                <a:cs typeface="Arial"/>
              </a:rPr>
              <a:t>of the </a:t>
            </a:r>
            <a:r>
              <a:rPr sz="1100" spc="-10" dirty="0">
                <a:latin typeface="Arial"/>
                <a:cs typeface="Arial"/>
              </a:rPr>
              <a:t>WBS  previously </a:t>
            </a:r>
            <a:r>
              <a:rPr sz="1100" spc="-5" dirty="0">
                <a:latin typeface="Arial"/>
                <a:cs typeface="Arial"/>
              </a:rPr>
              <a:t>unidentified elements arise. </a:t>
            </a:r>
            <a:r>
              <a:rPr sz="1100" spc="-10" dirty="0">
                <a:latin typeface="Arial"/>
                <a:cs typeface="Arial"/>
              </a:rPr>
              <a:t>These </a:t>
            </a:r>
            <a:r>
              <a:rPr sz="1100" spc="-20" dirty="0">
                <a:latin typeface="Arial"/>
                <a:cs typeface="Arial"/>
              </a:rPr>
              <a:t>may </a:t>
            </a:r>
            <a:r>
              <a:rPr sz="1100" spc="-10" dirty="0">
                <a:latin typeface="Arial"/>
                <a:cs typeface="Arial"/>
              </a:rPr>
              <a:t>need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be  </a:t>
            </a:r>
            <a:r>
              <a:rPr sz="1100" spc="-5" dirty="0">
                <a:latin typeface="Arial"/>
                <a:cs typeface="Arial"/>
              </a:rPr>
              <a:t>incorporated into the project, </a:t>
            </a:r>
            <a:r>
              <a:rPr sz="1100" spc="-10" dirty="0">
                <a:latin typeface="Arial"/>
                <a:cs typeface="Arial"/>
              </a:rPr>
              <a:t>and therefore </a:t>
            </a:r>
            <a:r>
              <a:rPr sz="1100" spc="-5" dirty="0">
                <a:latin typeface="Arial"/>
                <a:cs typeface="Arial"/>
              </a:rPr>
              <a:t>the Project </a:t>
            </a:r>
            <a:r>
              <a:rPr sz="1100" spc="-10" dirty="0">
                <a:latin typeface="Arial"/>
                <a:cs typeface="Arial"/>
              </a:rPr>
              <a:t>Scope,  and </a:t>
            </a:r>
            <a:r>
              <a:rPr sz="1100" spc="-15" dirty="0">
                <a:latin typeface="Arial"/>
                <a:cs typeface="Arial"/>
              </a:rPr>
              <a:t>Work </a:t>
            </a:r>
            <a:r>
              <a:rPr sz="1100" spc="-10" dirty="0">
                <a:latin typeface="Arial"/>
                <a:cs typeface="Arial"/>
              </a:rPr>
              <a:t>Breakdown </a:t>
            </a:r>
            <a:r>
              <a:rPr sz="1100" spc="-5" dirty="0">
                <a:latin typeface="Arial"/>
                <a:cs typeface="Arial"/>
              </a:rPr>
              <a:t>Structure </a:t>
            </a:r>
            <a:r>
              <a:rPr sz="1100" spc="-20" dirty="0">
                <a:latin typeface="Arial"/>
                <a:cs typeface="Arial"/>
              </a:rPr>
              <a:t>may </a:t>
            </a:r>
            <a:r>
              <a:rPr sz="1100" spc="-5" dirty="0">
                <a:latin typeface="Arial"/>
                <a:cs typeface="Arial"/>
              </a:rPr>
              <a:t>require updating through  the </a:t>
            </a:r>
            <a:r>
              <a:rPr sz="1100" spc="-10" dirty="0">
                <a:latin typeface="Arial"/>
                <a:cs typeface="Arial"/>
              </a:rPr>
              <a:t>Integrated Change </a:t>
            </a:r>
            <a:r>
              <a:rPr sz="1100" spc="-5" dirty="0">
                <a:latin typeface="Arial"/>
                <a:cs typeface="Arial"/>
              </a:rPr>
              <a:t>Control</a:t>
            </a:r>
            <a:r>
              <a:rPr sz="110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Process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53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/>
              <p14:cNvContentPartPr/>
              <p14:nvPr/>
            </p14:nvContentPartPr>
            <p14:xfrm>
              <a:off x="969120" y="1107360"/>
              <a:ext cx="1536840" cy="78336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6160" y="1104840"/>
                <a:ext cx="1556640" cy="7963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7545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Collect</a:t>
            </a:r>
            <a:r>
              <a:rPr sz="14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Requirements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25699" y="477339"/>
            <a:ext cx="176148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Tools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14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Techniques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95363" y="143262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78738" y="1767878"/>
            <a:ext cx="66675" cy="66675"/>
          </a:xfrm>
          <a:custGeom>
            <a:avLst/>
            <a:gdLst/>
            <a:ahLst/>
            <a:cxnLst/>
            <a:rect l="l" t="t" r="r" b="b"/>
            <a:pathLst>
              <a:path w="66675" h="66675">
                <a:moveTo>
                  <a:pt x="0" y="66167"/>
                </a:moveTo>
                <a:lnTo>
                  <a:pt x="66167" y="66167"/>
                </a:lnTo>
                <a:lnTo>
                  <a:pt x="66167" y="0"/>
                </a:lnTo>
                <a:lnTo>
                  <a:pt x="0" y="0"/>
                </a:lnTo>
                <a:lnTo>
                  <a:pt x="0" y="66167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33348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347294" y="1140508"/>
            <a:ext cx="3581400" cy="1688464"/>
          </a:xfrm>
          <a:prstGeom prst="rect">
            <a:avLst/>
          </a:prstGeom>
        </p:spPr>
        <p:txBody>
          <a:bodyPr vert="horz" wrap="square" lIns="0" tIns="349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75"/>
              </a:spcBef>
            </a:pPr>
            <a:r>
              <a:rPr sz="1100" spc="-10" dirty="0">
                <a:latin typeface="Arial"/>
                <a:cs typeface="Arial"/>
              </a:rPr>
              <a:t>Facilitated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Workshops:</a:t>
            </a:r>
            <a:endParaRPr sz="1100">
              <a:latin typeface="Arial"/>
              <a:cs typeface="Arial"/>
            </a:endParaRPr>
          </a:p>
          <a:p>
            <a:pPr marL="289560" marR="158115">
              <a:lnSpc>
                <a:spcPts val="1200"/>
              </a:lnSpc>
              <a:spcBef>
                <a:spcPts val="315"/>
              </a:spcBef>
            </a:pPr>
            <a:r>
              <a:rPr sz="1100" spc="-5" dirty="0">
                <a:latin typeface="Arial"/>
                <a:cs typeface="Arial"/>
              </a:rPr>
              <a:t>Brings Cross Functional </a:t>
            </a:r>
            <a:r>
              <a:rPr sz="1100" spc="-10" dirty="0">
                <a:latin typeface="Arial"/>
                <a:cs typeface="Arial"/>
              </a:rPr>
              <a:t>Stakeholders </a:t>
            </a:r>
            <a:r>
              <a:rPr sz="1100" spc="-5" dirty="0">
                <a:latin typeface="Arial"/>
                <a:cs typeface="Arial"/>
              </a:rPr>
              <a:t>together in </a:t>
            </a:r>
            <a:r>
              <a:rPr sz="1100" spc="-10" dirty="0">
                <a:latin typeface="Arial"/>
                <a:cs typeface="Arial"/>
              </a:rPr>
              <a:t>a  </a:t>
            </a:r>
            <a:r>
              <a:rPr sz="1100" spc="-5" dirty="0">
                <a:latin typeface="Arial"/>
                <a:cs typeface="Arial"/>
              </a:rPr>
              <a:t>controlled</a:t>
            </a:r>
            <a:r>
              <a:rPr sz="1100" spc="-10" dirty="0">
                <a:latin typeface="Arial"/>
                <a:cs typeface="Arial"/>
              </a:rPr>
              <a:t> manner</a:t>
            </a:r>
            <a:endParaRPr sz="1100">
              <a:latin typeface="Arial"/>
              <a:cs typeface="Arial"/>
            </a:endParaRPr>
          </a:p>
          <a:p>
            <a:pPr marL="566420" marR="320675">
              <a:lnSpc>
                <a:spcPct val="100000"/>
              </a:lnSpc>
              <a:spcBef>
                <a:spcPts val="150"/>
              </a:spcBef>
            </a:pPr>
            <a:r>
              <a:rPr sz="1000" spc="-5" dirty="0">
                <a:latin typeface="Arial"/>
                <a:cs typeface="Arial"/>
              </a:rPr>
              <a:t>Build </a:t>
            </a:r>
            <a:r>
              <a:rPr sz="1000" spc="-20" dirty="0">
                <a:latin typeface="Arial"/>
                <a:cs typeface="Arial"/>
              </a:rPr>
              <a:t>Trust, </a:t>
            </a:r>
            <a:r>
              <a:rPr sz="1000" spc="-10" dirty="0">
                <a:latin typeface="Arial"/>
                <a:cs typeface="Arial"/>
              </a:rPr>
              <a:t>Improve </a:t>
            </a:r>
            <a:r>
              <a:rPr sz="1000" spc="-5" dirty="0">
                <a:latin typeface="Arial"/>
                <a:cs typeface="Arial"/>
              </a:rPr>
              <a:t>communications, Increased  Stakeholder</a:t>
            </a:r>
            <a:r>
              <a:rPr sz="1000" spc="-10" dirty="0">
                <a:latin typeface="Arial"/>
                <a:cs typeface="Arial"/>
              </a:rPr>
              <a:t> </a:t>
            </a:r>
            <a:r>
              <a:rPr sz="1000" spc="-5" dirty="0">
                <a:latin typeface="Arial"/>
                <a:cs typeface="Arial"/>
              </a:rPr>
              <a:t>consensus</a:t>
            </a:r>
            <a:endParaRPr sz="1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50"/>
              </a:spcBef>
            </a:pPr>
            <a:r>
              <a:rPr sz="1100" spc="-10" dirty="0">
                <a:latin typeface="Arial"/>
                <a:cs typeface="Arial"/>
              </a:rPr>
              <a:t>Group </a:t>
            </a:r>
            <a:r>
              <a:rPr sz="1100" spc="-5" dirty="0">
                <a:latin typeface="Arial"/>
                <a:cs typeface="Arial"/>
              </a:rPr>
              <a:t>Creativity </a:t>
            </a:r>
            <a:r>
              <a:rPr sz="1100" spc="-20" dirty="0">
                <a:latin typeface="Arial"/>
                <a:cs typeface="Arial"/>
              </a:rPr>
              <a:t>Techniques: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Brainstorming, Nominal </a:t>
            </a:r>
            <a:r>
              <a:rPr sz="1100" spc="-10" dirty="0">
                <a:latin typeface="Arial"/>
                <a:cs typeface="Arial"/>
              </a:rPr>
              <a:t>Group </a:t>
            </a:r>
            <a:r>
              <a:rPr sz="1100" spc="-25" dirty="0">
                <a:latin typeface="Arial"/>
                <a:cs typeface="Arial"/>
              </a:rPr>
              <a:t>Technique, </a:t>
            </a:r>
            <a:r>
              <a:rPr sz="1100" spc="-10" dirty="0">
                <a:latin typeface="Arial"/>
                <a:cs typeface="Arial"/>
              </a:rPr>
              <a:t>The </a:t>
            </a:r>
            <a:r>
              <a:rPr sz="1100" spc="-5" dirty="0">
                <a:latin typeface="Arial"/>
                <a:cs typeface="Arial"/>
              </a:rPr>
              <a:t>Delphi  Method, Idea/Mind Mapping, Affinity</a:t>
            </a:r>
            <a:r>
              <a:rPr sz="1100" spc="-2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Diagram</a:t>
            </a:r>
            <a:endParaRPr sz="11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330"/>
              </a:spcBef>
            </a:pPr>
            <a:r>
              <a:rPr sz="1100" spc="-15" dirty="0">
                <a:latin typeface="Arial"/>
                <a:cs typeface="Arial"/>
              </a:rPr>
              <a:t>Refer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book </a:t>
            </a:r>
            <a:r>
              <a:rPr sz="1100" spc="-20" dirty="0">
                <a:latin typeface="Arial"/>
                <a:cs typeface="Arial"/>
              </a:rPr>
              <a:t>for</a:t>
            </a:r>
            <a:r>
              <a:rPr sz="1100" spc="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all</a:t>
            </a:r>
            <a:endParaRPr sz="110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6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645840" y="793440"/>
              <a:ext cx="3672360" cy="209196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2600" y="789120"/>
                <a:ext cx="3687840" cy="21110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08000" y="477339"/>
            <a:ext cx="175450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Collect</a:t>
            </a:r>
            <a:r>
              <a:rPr sz="1400" spc="-5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Requirements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325699" y="477339"/>
            <a:ext cx="176148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35"/>
              </a:spcBef>
            </a:pPr>
            <a:r>
              <a:rPr sz="1400" spc="-20" dirty="0">
                <a:solidFill>
                  <a:srgbClr val="FFFFFF"/>
                </a:solidFill>
                <a:latin typeface="Arial"/>
                <a:cs typeface="Arial"/>
              </a:rPr>
              <a:t>Tools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sz="1400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Techniques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95363" y="1458366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05050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470569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347294" y="1125764"/>
            <a:ext cx="3585210" cy="1630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89560" marR="772160" indent="-277495">
              <a:lnSpc>
                <a:spcPct val="125299"/>
              </a:lnSpc>
              <a:spcBef>
                <a:spcPts val="100"/>
              </a:spcBef>
            </a:pPr>
            <a:r>
              <a:rPr sz="1100" spc="-10" dirty="0">
                <a:latin typeface="Arial"/>
                <a:cs typeface="Arial"/>
              </a:rPr>
              <a:t>Group </a:t>
            </a:r>
            <a:r>
              <a:rPr sz="1100" spc="-5" dirty="0">
                <a:latin typeface="Arial"/>
                <a:cs typeface="Arial"/>
              </a:rPr>
              <a:t>Decision Making </a:t>
            </a:r>
            <a:r>
              <a:rPr sz="1100" spc="-20" dirty="0">
                <a:latin typeface="Arial"/>
                <a:cs typeface="Arial"/>
              </a:rPr>
              <a:t>Techniques  Unanimity, </a:t>
            </a:r>
            <a:r>
              <a:rPr sz="1100" spc="-15" dirty="0">
                <a:latin typeface="Arial"/>
                <a:cs typeface="Arial"/>
              </a:rPr>
              <a:t>Majority, </a:t>
            </a:r>
            <a:r>
              <a:rPr sz="1100" spc="-20" dirty="0">
                <a:latin typeface="Arial"/>
                <a:cs typeface="Arial"/>
              </a:rPr>
              <a:t>Plurality,</a:t>
            </a:r>
            <a:r>
              <a:rPr sz="1100" spc="2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Dictatorship</a:t>
            </a:r>
            <a:endParaRPr sz="1100">
              <a:latin typeface="Arial"/>
              <a:cs typeface="Arial"/>
            </a:endParaRPr>
          </a:p>
          <a:p>
            <a:pPr marL="12700" marR="182626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Questionnaires </a:t>
            </a:r>
            <a:r>
              <a:rPr sz="1100" spc="-10" dirty="0">
                <a:latin typeface="Arial"/>
                <a:cs typeface="Arial"/>
              </a:rPr>
              <a:t>and</a:t>
            </a:r>
            <a:r>
              <a:rPr sz="1100" spc="-70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Surveys  </a:t>
            </a:r>
            <a:r>
              <a:rPr sz="1100" spc="-5" dirty="0">
                <a:latin typeface="Arial"/>
                <a:cs typeface="Arial"/>
              </a:rPr>
              <a:t>Observations</a:t>
            </a:r>
            <a:endParaRPr sz="1100">
              <a:latin typeface="Arial"/>
              <a:cs typeface="Arial"/>
            </a:endParaRPr>
          </a:p>
          <a:p>
            <a:pPr marL="12700" marR="8255" indent="276860">
              <a:lnSpc>
                <a:spcPct val="125299"/>
              </a:lnSpc>
            </a:pPr>
            <a:r>
              <a:rPr sz="1100" spc="-5" dirty="0">
                <a:latin typeface="Arial"/>
                <a:cs typeface="Arial"/>
              </a:rPr>
              <a:t>Direct Observation </a:t>
            </a:r>
            <a:r>
              <a:rPr sz="1100" spc="-10" dirty="0">
                <a:latin typeface="Arial"/>
                <a:cs typeface="Arial"/>
              </a:rPr>
              <a:t>(shadowing), </a:t>
            </a:r>
            <a:r>
              <a:rPr sz="1100" spc="-5" dirty="0">
                <a:latin typeface="Arial"/>
                <a:cs typeface="Arial"/>
              </a:rPr>
              <a:t>Participant Observer  Prototypes</a:t>
            </a:r>
            <a:endParaRPr sz="1100">
              <a:latin typeface="Arial"/>
              <a:cs typeface="Arial"/>
            </a:endParaRPr>
          </a:p>
          <a:p>
            <a:pPr marL="289560" marR="5080">
              <a:lnSpc>
                <a:spcPct val="102600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Not easy in Construction, perhaps through </a:t>
            </a:r>
            <a:r>
              <a:rPr sz="1100" spc="-10" dirty="0">
                <a:latin typeface="Arial"/>
                <a:cs typeface="Arial"/>
              </a:rPr>
              <a:t>3D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Design  Visualisation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20" dirty="0">
                <a:latin typeface="Arial"/>
                <a:cs typeface="Arial"/>
              </a:rPr>
              <a:t>Techniques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7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240120" y="1807200"/>
              <a:ext cx="4267080" cy="155484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8960" y="1800360"/>
                <a:ext cx="4292280" cy="1566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431761"/>
            <a:ext cx="4608195" cy="321945"/>
          </a:xfrm>
          <a:custGeom>
            <a:avLst/>
            <a:gdLst/>
            <a:ahLst/>
            <a:cxnLst/>
            <a:rect l="l" t="t" r="r" b="b"/>
            <a:pathLst>
              <a:path w="4608195" h="321945">
                <a:moveTo>
                  <a:pt x="0" y="321500"/>
                </a:moveTo>
                <a:lnTo>
                  <a:pt x="4608004" y="321500"/>
                </a:lnTo>
                <a:lnTo>
                  <a:pt x="4608004" y="0"/>
                </a:lnTo>
                <a:lnTo>
                  <a:pt x="0" y="0"/>
                </a:lnTo>
                <a:lnTo>
                  <a:pt x="0" y="321500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95363" y="119049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95363" y="1400530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5363" y="161056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95363" y="1820595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95363" y="203062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95363" y="2450693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95363" y="2870758"/>
            <a:ext cx="73025" cy="73025"/>
          </a:xfrm>
          <a:custGeom>
            <a:avLst/>
            <a:gdLst/>
            <a:ahLst/>
            <a:cxnLst/>
            <a:rect l="l" t="t" r="r" b="b"/>
            <a:pathLst>
              <a:path w="73025" h="73025">
                <a:moveTo>
                  <a:pt x="0" y="72453"/>
                </a:moveTo>
                <a:lnTo>
                  <a:pt x="72453" y="72453"/>
                </a:lnTo>
                <a:lnTo>
                  <a:pt x="72453" y="0"/>
                </a:lnTo>
                <a:lnTo>
                  <a:pt x="0" y="0"/>
                </a:lnTo>
                <a:lnTo>
                  <a:pt x="0" y="72453"/>
                </a:lnTo>
                <a:close/>
              </a:path>
            </a:pathLst>
          </a:custGeom>
          <a:solidFill>
            <a:srgbClr val="3333B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08000" y="101733"/>
            <a:ext cx="3896360" cy="3054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9390" marR="2845435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600">
              <a:latin typeface="Arial"/>
              <a:cs typeface="Arial"/>
            </a:endParaRPr>
          </a:p>
          <a:p>
            <a:pPr>
              <a:lnSpc>
                <a:spcPct val="100000"/>
              </a:lnSpc>
              <a:tabLst>
                <a:tab pos="2772410" algn="l"/>
              </a:tabLst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Collect Requirements	Outputs</a:t>
            </a:r>
            <a:endParaRPr sz="1400">
              <a:latin typeface="Arial"/>
              <a:cs typeface="Arial"/>
            </a:endParaRPr>
          </a:p>
          <a:p>
            <a:pPr marL="528955" marR="1804035" indent="-277495">
              <a:lnSpc>
                <a:spcPct val="125299"/>
              </a:lnSpc>
              <a:spcBef>
                <a:spcPts val="1285"/>
              </a:spcBef>
            </a:pPr>
            <a:r>
              <a:rPr sz="1100" spc="-5" dirty="0">
                <a:latin typeface="Arial"/>
                <a:cs typeface="Arial"/>
              </a:rPr>
              <a:t>Requirements</a:t>
            </a:r>
            <a:r>
              <a:rPr sz="1100" spc="-9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Documentation  </a:t>
            </a:r>
            <a:r>
              <a:rPr sz="1100" spc="-15" dirty="0">
                <a:latin typeface="Arial"/>
                <a:cs typeface="Arial"/>
              </a:rPr>
              <a:t>Refer </a:t>
            </a:r>
            <a:r>
              <a:rPr sz="1100" spc="-5" dirty="0">
                <a:latin typeface="Arial"/>
                <a:cs typeface="Arial"/>
              </a:rPr>
              <a:t>to </a:t>
            </a:r>
            <a:r>
              <a:rPr sz="1100" spc="-10" dirty="0">
                <a:latin typeface="Arial"/>
                <a:cs typeface="Arial"/>
              </a:rPr>
              <a:t>Book</a:t>
            </a:r>
            <a:endParaRPr sz="1100">
              <a:latin typeface="Arial"/>
              <a:cs typeface="Arial"/>
            </a:endParaRPr>
          </a:p>
          <a:p>
            <a:pPr marL="528955">
              <a:lnSpc>
                <a:spcPct val="100000"/>
              </a:lnSpc>
              <a:spcBef>
                <a:spcPts val="330"/>
              </a:spcBef>
            </a:pPr>
            <a:r>
              <a:rPr sz="1100" spc="-5" dirty="0">
                <a:latin typeface="Arial"/>
                <a:cs typeface="Arial"/>
              </a:rPr>
              <a:t>Functional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Requirements</a:t>
            </a:r>
            <a:endParaRPr sz="1100">
              <a:latin typeface="Arial"/>
              <a:cs typeface="Arial"/>
            </a:endParaRPr>
          </a:p>
          <a:p>
            <a:pPr marL="528955" marR="1526540">
              <a:lnSpc>
                <a:spcPct val="125299"/>
              </a:lnSpc>
            </a:pPr>
            <a:r>
              <a:rPr sz="1100" spc="-10" dirty="0">
                <a:latin typeface="Arial"/>
                <a:cs typeface="Arial"/>
              </a:rPr>
              <a:t>Non </a:t>
            </a:r>
            <a:r>
              <a:rPr sz="1100" spc="-5" dirty="0">
                <a:latin typeface="Arial"/>
                <a:cs typeface="Arial"/>
              </a:rPr>
              <a:t>Functional</a:t>
            </a:r>
            <a:r>
              <a:rPr sz="1100" spc="-8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Requirements  Acceptance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Criteria</a:t>
            </a:r>
            <a:endParaRPr sz="1100">
              <a:latin typeface="Arial"/>
              <a:cs typeface="Arial"/>
            </a:endParaRPr>
          </a:p>
          <a:p>
            <a:pPr marL="251460" marR="1177290" indent="276860">
              <a:lnSpc>
                <a:spcPct val="125299"/>
              </a:lnSpc>
            </a:pPr>
            <a:r>
              <a:rPr sz="1100" dirty="0">
                <a:latin typeface="Arial"/>
                <a:cs typeface="Arial"/>
              </a:rPr>
              <a:t>Support </a:t>
            </a:r>
            <a:r>
              <a:rPr sz="1100" spc="-10" dirty="0">
                <a:latin typeface="Arial"/>
                <a:cs typeface="Arial"/>
              </a:rPr>
              <a:t>and </a:t>
            </a:r>
            <a:r>
              <a:rPr sz="1100" spc="-25" dirty="0">
                <a:latin typeface="Arial"/>
                <a:cs typeface="Arial"/>
              </a:rPr>
              <a:t>Training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Requirements  Requirements </a:t>
            </a:r>
            <a:r>
              <a:rPr sz="1100" spc="-10" dirty="0">
                <a:latin typeface="Arial"/>
                <a:cs typeface="Arial"/>
              </a:rPr>
              <a:t>Management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Plan</a:t>
            </a:r>
            <a:endParaRPr sz="1100">
              <a:latin typeface="Arial"/>
              <a:cs typeface="Arial"/>
            </a:endParaRPr>
          </a:p>
          <a:p>
            <a:pPr marL="251460" marR="1459230" indent="276860">
              <a:lnSpc>
                <a:spcPct val="125299"/>
              </a:lnSpc>
            </a:pPr>
            <a:r>
              <a:rPr sz="1100" spc="-15" dirty="0">
                <a:latin typeface="Arial"/>
                <a:cs typeface="Arial"/>
              </a:rPr>
              <a:t>How </a:t>
            </a:r>
            <a:r>
              <a:rPr sz="1100" spc="-5" dirty="0">
                <a:latin typeface="Arial"/>
                <a:cs typeface="Arial"/>
              </a:rPr>
              <a:t>changes will </a:t>
            </a:r>
            <a:r>
              <a:rPr sz="1100" spc="-10" dirty="0">
                <a:latin typeface="Arial"/>
                <a:cs typeface="Arial"/>
              </a:rPr>
              <a:t>be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controlled  Requirements </a:t>
            </a:r>
            <a:r>
              <a:rPr sz="1100" spc="-20" dirty="0">
                <a:latin typeface="Arial"/>
                <a:cs typeface="Arial"/>
              </a:rPr>
              <a:t>Traceability </a:t>
            </a:r>
            <a:r>
              <a:rPr sz="1100" spc="-5" dirty="0">
                <a:latin typeface="Arial"/>
                <a:cs typeface="Arial"/>
              </a:rPr>
              <a:t>Matrix</a:t>
            </a:r>
            <a:endParaRPr sz="1100">
              <a:latin typeface="Arial"/>
              <a:cs typeface="Arial"/>
            </a:endParaRPr>
          </a:p>
          <a:p>
            <a:pPr marL="528955" marR="5080">
              <a:lnSpc>
                <a:spcPct val="102699"/>
              </a:lnSpc>
              <a:spcBef>
                <a:spcPts val="300"/>
              </a:spcBef>
            </a:pPr>
            <a:r>
              <a:rPr sz="1100" spc="-5" dirty="0">
                <a:latin typeface="Arial"/>
                <a:cs typeface="Arial"/>
              </a:rPr>
              <a:t>Links Requirements to project </a:t>
            </a:r>
            <a:r>
              <a:rPr sz="1100" spc="-10" dirty="0">
                <a:latin typeface="Arial"/>
                <a:cs typeface="Arial"/>
              </a:rPr>
              <a:t>objectives, scope,</a:t>
            </a:r>
            <a:r>
              <a:rPr sz="1100" spc="-45" dirty="0">
                <a:latin typeface="Arial"/>
                <a:cs typeface="Arial"/>
              </a:rPr>
              <a:t> </a:t>
            </a:r>
            <a:r>
              <a:rPr sz="1100" spc="-15" dirty="0">
                <a:latin typeface="Arial"/>
                <a:cs typeface="Arial"/>
              </a:rPr>
              <a:t>WBS,  </a:t>
            </a:r>
            <a:r>
              <a:rPr sz="1100" spc="-5" dirty="0">
                <a:latin typeface="Arial"/>
                <a:cs typeface="Arial"/>
              </a:rPr>
              <a:t>Design,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etc.</a:t>
            </a:r>
            <a:endParaRPr sz="1100">
              <a:latin typeface="Arial"/>
              <a:cs typeface="Arial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8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/>
              <p14:cNvContentPartPr/>
              <p14:nvPr/>
            </p14:nvContentPartPr>
            <p14:xfrm>
              <a:off x="233280" y="939600"/>
              <a:ext cx="3935520" cy="220572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0320" y="932400"/>
                <a:ext cx="3956400" cy="22258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0" y="0"/>
            <a:ext cx="4608195" cy="14414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2286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18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Project</a:t>
            </a:r>
            <a:r>
              <a:rPr sz="600" spc="-10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Management</a:t>
            </a:r>
            <a:endParaRPr sz="60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143916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1919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839" y="144691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8366" y="216611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287845"/>
            <a:ext cx="4608195" cy="144145"/>
          </a:xfrm>
          <a:custGeom>
            <a:avLst/>
            <a:gdLst/>
            <a:ahLst/>
            <a:cxnLst/>
            <a:rect l="l" t="t" r="r" b="b"/>
            <a:pathLst>
              <a:path w="4608195" h="144145">
                <a:moveTo>
                  <a:pt x="0" y="143929"/>
                </a:moveTo>
                <a:lnTo>
                  <a:pt x="4608004" y="143929"/>
                </a:lnTo>
                <a:lnTo>
                  <a:pt x="4608004" y="0"/>
                </a:lnTo>
                <a:lnTo>
                  <a:pt x="0" y="0"/>
                </a:lnTo>
                <a:lnTo>
                  <a:pt x="0" y="143929"/>
                </a:lnTo>
                <a:close/>
              </a:path>
            </a:pathLst>
          </a:custGeom>
          <a:solidFill>
            <a:srgbClr val="26268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29463" y="288620"/>
            <a:ext cx="0" cy="74930"/>
          </a:xfrm>
          <a:custGeom>
            <a:avLst/>
            <a:gdLst/>
            <a:ahLst/>
            <a:cxnLst/>
            <a:rect l="l" t="t" r="r" b="b"/>
            <a:pathLst>
              <a:path h="74929">
                <a:moveTo>
                  <a:pt x="0" y="74447"/>
                </a:moveTo>
                <a:lnTo>
                  <a:pt x="0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31990" y="360540"/>
            <a:ext cx="63500" cy="0"/>
          </a:xfrm>
          <a:custGeom>
            <a:avLst/>
            <a:gdLst/>
            <a:ahLst/>
            <a:cxnLst/>
            <a:rect l="l" t="t" r="r" b="b"/>
            <a:pathLst>
              <a:path w="63500">
                <a:moveTo>
                  <a:pt x="0" y="0"/>
                </a:moveTo>
                <a:lnTo>
                  <a:pt x="63258" y="0"/>
                </a:lnTo>
              </a:path>
            </a:pathLst>
          </a:custGeom>
          <a:ln w="5054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201587" y="101733"/>
            <a:ext cx="962660" cy="31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6045" marR="5080" indent="-93980">
              <a:lnSpc>
                <a:spcPct val="157400"/>
              </a:lnSpc>
              <a:spcBef>
                <a:spcPts val="100"/>
              </a:spcBef>
            </a:pP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Project Scope Management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spc="-5" dirty="0">
                <a:solidFill>
                  <a:srgbClr val="FFFFFF"/>
                </a:solidFill>
                <a:latin typeface="Arial"/>
                <a:cs typeface="Arial"/>
                <a:hlinkClick r:id="rId3" action="ppaction://hlinksldjump"/>
              </a:rPr>
              <a:t>Introduction</a:t>
            </a:r>
            <a:endParaRPr sz="6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0" y="431761"/>
            <a:ext cx="4608195" cy="321945"/>
          </a:xfrm>
          <a:prstGeom prst="rect">
            <a:avLst/>
          </a:prstGeom>
          <a:solidFill>
            <a:srgbClr val="3333B2"/>
          </a:solidFill>
        </p:spPr>
        <p:txBody>
          <a:bodyPr vert="horz" wrap="square" lIns="0" tIns="62230" rIns="0" bIns="0" rtlCol="0">
            <a:spAutoFit/>
          </a:bodyPr>
          <a:lstStyle/>
          <a:p>
            <a:pPr marL="107950">
              <a:lnSpc>
                <a:spcPct val="100000"/>
              </a:lnSpc>
              <a:spcBef>
                <a:spcPts val="490"/>
              </a:spcBef>
            </a:pP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Define</a:t>
            </a:r>
            <a:r>
              <a:rPr sz="1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15" dirty="0">
                <a:solidFill>
                  <a:srgbClr val="FFFFFF"/>
                </a:solidFill>
                <a:latin typeface="Arial"/>
                <a:cs typeface="Arial"/>
              </a:rPr>
              <a:t>Scope</a:t>
            </a:r>
            <a:endParaRPr sz="140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47294" y="1231060"/>
            <a:ext cx="22047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latin typeface="Arial"/>
                <a:cs typeface="Arial"/>
              </a:rPr>
              <a:t>Part </a:t>
            </a:r>
            <a:r>
              <a:rPr sz="1100" spc="-5" dirty="0">
                <a:latin typeface="Arial"/>
                <a:cs typeface="Arial"/>
              </a:rPr>
              <a:t>of the Planning Process</a:t>
            </a:r>
            <a:r>
              <a:rPr sz="1100" spc="-45" dirty="0">
                <a:latin typeface="Arial"/>
                <a:cs typeface="Arial"/>
              </a:rPr>
              <a:t> </a:t>
            </a:r>
            <a:r>
              <a:rPr sz="1100" spc="-10" dirty="0">
                <a:latin typeface="Arial"/>
                <a:cs typeface="Arial"/>
              </a:rPr>
              <a:t>Group</a:t>
            </a:r>
            <a:endParaRPr sz="110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04119" y="1539302"/>
            <a:ext cx="3545364" cy="103648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70"/>
              </a:spcBef>
            </a:pPr>
            <a:fld id="{81D60167-4931-47E6-BA6A-407CBD079E47}" type="slidenum">
              <a:rPr spc="-5" dirty="0"/>
              <a:t>9</a:t>
            </a:fld>
            <a:r>
              <a:rPr spc="-100" dirty="0"/>
              <a:t> </a:t>
            </a:r>
            <a:r>
              <a:rPr spc="-5" dirty="0"/>
              <a:t>/</a:t>
            </a:r>
            <a:r>
              <a:rPr spc="-95" dirty="0"/>
              <a:t> </a:t>
            </a:r>
            <a:r>
              <a:rPr spc="-5" dirty="0"/>
              <a:t>53</a:t>
            </a:r>
          </a:p>
        </p:txBody>
      </p:sp>
    </p:spTree>
  </p:cSld>
  <p:clrMapOvr>
    <a:masterClrMapping/>
  </p:clrMapOvr>
  <p:transition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</TotalTime>
  <Words>2915</Words>
  <Application>Microsoft Office PowerPoint</Application>
  <PresentationFormat>Custom</PresentationFormat>
  <Paragraphs>456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9" baseType="lpstr">
      <vt:lpstr>Arial</vt:lpstr>
      <vt:lpstr>Calibri</vt:lpstr>
      <vt:lpstr>Century Gothic</vt:lpstr>
      <vt:lpstr>Constantia</vt:lpstr>
      <vt:lpstr>Tahoma</vt:lpstr>
      <vt:lpstr>Office Theme</vt:lpstr>
      <vt:lpstr>Project Scope Management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Scope Management</dc:title>
  <dc:creator>Paul Vesey</dc:creator>
  <cp:lastModifiedBy>Paul.Vesey</cp:lastModifiedBy>
  <cp:revision>1</cp:revision>
  <dcterms:created xsi:type="dcterms:W3CDTF">2019-10-23T17:19:53Z</dcterms:created>
  <dcterms:modified xsi:type="dcterms:W3CDTF">2019-10-30T21:02:39Z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2019-10-03T00:00:00Z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2019-10-23T00:00:00Z</vt:filetime>
  </property>
</Properties>
</file>